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13"/>
  </p:notesMasterIdLst>
  <p:sldIdLst>
    <p:sldId id="265" r:id="rId3"/>
    <p:sldId id="257" r:id="rId4"/>
    <p:sldId id="258" r:id="rId5"/>
    <p:sldId id="259" r:id="rId6"/>
    <p:sldId id="256" r:id="rId7"/>
    <p:sldId id="262" r:id="rId8"/>
    <p:sldId id="263" r:id="rId9"/>
    <p:sldId id="264" r:id="rId10"/>
    <p:sldId id="261" r:id="rId11"/>
    <p:sldId id="266" r:id="rId1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4FEB4-CAE7-4D0E-815C-A660566D4F34}" v="32" dt="2021-11-15T19:44:47.188"/>
    <p1510:client id="{E5326AF6-00C4-FB8C-3FB6-08D5FB4C4ADD}" v="78" dt="2021-11-15T20:54:02.6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schhausen, Jill" userId="c6601706-b127-4518-92ce-751d96fdc927" providerId="ADAL" clId="{BC84FEB4-CAE7-4D0E-815C-A660566D4F34}"/>
    <pc:docChg chg="undo custSel addSld delSld modSld sldOrd delMainMaster modNotesMaster">
      <pc:chgData name="Buschhausen, Jill" userId="c6601706-b127-4518-92ce-751d96fdc927" providerId="ADAL" clId="{BC84FEB4-CAE7-4D0E-815C-A660566D4F34}" dt="2021-11-15T20:10:17.165" v="1462" actId="33524"/>
      <pc:docMkLst>
        <pc:docMk/>
      </pc:docMkLst>
      <pc:sldChg chg="modSp mod ord">
        <pc:chgData name="Buschhausen, Jill" userId="c6601706-b127-4518-92ce-751d96fdc927" providerId="ADAL" clId="{BC84FEB4-CAE7-4D0E-815C-A660566D4F34}" dt="2021-11-15T20:08:57.212" v="1459" actId="14100"/>
        <pc:sldMkLst>
          <pc:docMk/>
          <pc:sldMk cId="3098919745" sldId="256"/>
        </pc:sldMkLst>
        <pc:spChg chg="mod">
          <ac:chgData name="Buschhausen, Jill" userId="c6601706-b127-4518-92ce-751d96fdc927" providerId="ADAL" clId="{BC84FEB4-CAE7-4D0E-815C-A660566D4F34}" dt="2021-11-15T20:08:57.212" v="1459" actId="14100"/>
          <ac:spMkLst>
            <pc:docMk/>
            <pc:sldMk cId="3098919745" sldId="256"/>
            <ac:spMk id="3" creationId="{3A2C071C-8FFE-4260-BBF2-1808F27A80E3}"/>
          </ac:spMkLst>
        </pc:spChg>
        <pc:spChg chg="mod">
          <ac:chgData name="Buschhausen, Jill" userId="c6601706-b127-4518-92ce-751d96fdc927" providerId="ADAL" clId="{BC84FEB4-CAE7-4D0E-815C-A660566D4F34}" dt="2021-11-15T20:08:18.655" v="1453" actId="27636"/>
          <ac:spMkLst>
            <pc:docMk/>
            <pc:sldMk cId="3098919745" sldId="256"/>
            <ac:spMk id="4" creationId="{D9D55945-3B1B-405D-8C75-15A986403AD4}"/>
          </ac:spMkLst>
        </pc:spChg>
      </pc:sldChg>
      <pc:sldChg chg="del">
        <pc:chgData name="Buschhausen, Jill" userId="c6601706-b127-4518-92ce-751d96fdc927" providerId="ADAL" clId="{BC84FEB4-CAE7-4D0E-815C-A660566D4F34}" dt="2021-11-15T19:19:39.836" v="818" actId="2696"/>
        <pc:sldMkLst>
          <pc:docMk/>
          <pc:sldMk cId="4124461370" sldId="260"/>
        </pc:sldMkLst>
      </pc:sldChg>
      <pc:sldChg chg="addSp delSp modSp mod ord chgLayout">
        <pc:chgData name="Buschhausen, Jill" userId="c6601706-b127-4518-92ce-751d96fdc927" providerId="ADAL" clId="{BC84FEB4-CAE7-4D0E-815C-A660566D4F34}" dt="2021-11-15T20:09:54.890" v="1461"/>
        <pc:sldMkLst>
          <pc:docMk/>
          <pc:sldMk cId="1100845256" sldId="261"/>
        </pc:sldMkLst>
        <pc:spChg chg="del">
          <ac:chgData name="Buschhausen, Jill" userId="c6601706-b127-4518-92ce-751d96fdc927" providerId="ADAL" clId="{BC84FEB4-CAE7-4D0E-815C-A660566D4F34}" dt="2021-11-15T18:42:57.465" v="0" actId="6264"/>
          <ac:spMkLst>
            <pc:docMk/>
            <pc:sldMk cId="1100845256" sldId="261"/>
            <ac:spMk id="2" creationId="{0A9485C1-08EC-465D-BD9D-015406746638}"/>
          </ac:spMkLst>
        </pc:spChg>
        <pc:spChg chg="del">
          <ac:chgData name="Buschhausen, Jill" userId="c6601706-b127-4518-92ce-751d96fdc927" providerId="ADAL" clId="{BC84FEB4-CAE7-4D0E-815C-A660566D4F34}" dt="2021-11-15T18:42:57.465" v="0" actId="6264"/>
          <ac:spMkLst>
            <pc:docMk/>
            <pc:sldMk cId="1100845256" sldId="261"/>
            <ac:spMk id="3" creationId="{16AC6C04-8823-49A0-94E7-DA63F46DB0E6}"/>
          </ac:spMkLst>
        </pc:spChg>
        <pc:spChg chg="del">
          <ac:chgData name="Buschhausen, Jill" userId="c6601706-b127-4518-92ce-751d96fdc927" providerId="ADAL" clId="{BC84FEB4-CAE7-4D0E-815C-A660566D4F34}" dt="2021-11-15T18:42:57.465" v="0" actId="6264"/>
          <ac:spMkLst>
            <pc:docMk/>
            <pc:sldMk cId="1100845256" sldId="261"/>
            <ac:spMk id="4" creationId="{49120F14-18F0-49CF-9406-6AD6943EA875}"/>
          </ac:spMkLst>
        </pc:spChg>
        <pc:spChg chg="add mod ord">
          <ac:chgData name="Buschhausen, Jill" userId="c6601706-b127-4518-92ce-751d96fdc927" providerId="ADAL" clId="{BC84FEB4-CAE7-4D0E-815C-A660566D4F34}" dt="2021-11-15T18:45:07.370" v="32" actId="122"/>
          <ac:spMkLst>
            <pc:docMk/>
            <pc:sldMk cId="1100845256" sldId="261"/>
            <ac:spMk id="5" creationId="{BDB24B98-FAF8-443E-83B2-10908A50CD12}"/>
          </ac:spMkLst>
        </pc:spChg>
        <pc:spChg chg="add del mod ord">
          <ac:chgData name="Buschhausen, Jill" userId="c6601706-b127-4518-92ce-751d96fdc927" providerId="ADAL" clId="{BC84FEB4-CAE7-4D0E-815C-A660566D4F34}" dt="2021-11-15T18:43:11.453" v="1" actId="22"/>
          <ac:spMkLst>
            <pc:docMk/>
            <pc:sldMk cId="1100845256" sldId="261"/>
            <ac:spMk id="6" creationId="{469CB1F9-2E15-4ABB-B9D2-81F19D1DF740}"/>
          </ac:spMkLst>
        </pc:spChg>
        <pc:spChg chg="add del mod ord">
          <ac:chgData name="Buschhausen, Jill" userId="c6601706-b127-4518-92ce-751d96fdc927" providerId="ADAL" clId="{BC84FEB4-CAE7-4D0E-815C-A660566D4F34}" dt="2021-11-15T18:43:42.859" v="2" actId="22"/>
          <ac:spMkLst>
            <pc:docMk/>
            <pc:sldMk cId="1100845256" sldId="261"/>
            <ac:spMk id="7" creationId="{54B995D3-1615-4565-A6F2-E399E4155BBA}"/>
          </ac:spMkLst>
        </pc:spChg>
        <pc:picChg chg="add mod ord">
          <ac:chgData name="Buschhausen, Jill" userId="c6601706-b127-4518-92ce-751d96fdc927" providerId="ADAL" clId="{BC84FEB4-CAE7-4D0E-815C-A660566D4F34}" dt="2021-11-15T18:43:55.656" v="5" actId="1076"/>
          <ac:picMkLst>
            <pc:docMk/>
            <pc:sldMk cId="1100845256" sldId="261"/>
            <ac:picMk id="9" creationId="{7B9F9C30-3F57-48CE-8F0E-DABD9938260E}"/>
          </ac:picMkLst>
        </pc:picChg>
        <pc:picChg chg="add mod ord">
          <ac:chgData name="Buschhausen, Jill" userId="c6601706-b127-4518-92ce-751d96fdc927" providerId="ADAL" clId="{BC84FEB4-CAE7-4D0E-815C-A660566D4F34}" dt="2021-11-15T18:44:37.361" v="7" actId="1076"/>
          <ac:picMkLst>
            <pc:docMk/>
            <pc:sldMk cId="1100845256" sldId="261"/>
            <ac:picMk id="11" creationId="{D57CE33B-2BCC-4412-8474-804236111A25}"/>
          </ac:picMkLst>
        </pc:picChg>
      </pc:sldChg>
      <pc:sldChg chg="modSp new mod ord">
        <pc:chgData name="Buschhausen, Jill" userId="c6601706-b127-4518-92ce-751d96fdc927" providerId="ADAL" clId="{BC84FEB4-CAE7-4D0E-815C-A660566D4F34}" dt="2021-11-15T19:19:55.354" v="824"/>
        <pc:sldMkLst>
          <pc:docMk/>
          <pc:sldMk cId="2737051179" sldId="262"/>
        </pc:sldMkLst>
        <pc:spChg chg="mod">
          <ac:chgData name="Buschhausen, Jill" userId="c6601706-b127-4518-92ce-751d96fdc927" providerId="ADAL" clId="{BC84FEB4-CAE7-4D0E-815C-A660566D4F34}" dt="2021-11-15T18:46:00.713" v="72" actId="20577"/>
          <ac:spMkLst>
            <pc:docMk/>
            <pc:sldMk cId="2737051179" sldId="262"/>
            <ac:spMk id="2" creationId="{9FF49460-6525-46CD-8735-45DCD51CAC57}"/>
          </ac:spMkLst>
        </pc:spChg>
        <pc:spChg chg="mod">
          <ac:chgData name="Buschhausen, Jill" userId="c6601706-b127-4518-92ce-751d96fdc927" providerId="ADAL" clId="{BC84FEB4-CAE7-4D0E-815C-A660566D4F34}" dt="2021-11-15T19:04:29.378" v="108" actId="14100"/>
          <ac:spMkLst>
            <pc:docMk/>
            <pc:sldMk cId="2737051179" sldId="262"/>
            <ac:spMk id="3" creationId="{A9459B56-5DEC-46F5-8F5C-0D73E9B1FA20}"/>
          </ac:spMkLst>
        </pc:spChg>
        <pc:spChg chg="mod">
          <ac:chgData name="Buschhausen, Jill" userId="c6601706-b127-4518-92ce-751d96fdc927" providerId="ADAL" clId="{BC84FEB4-CAE7-4D0E-815C-A660566D4F34}" dt="2021-11-15T19:04:22.075" v="107" actId="113"/>
          <ac:spMkLst>
            <pc:docMk/>
            <pc:sldMk cId="2737051179" sldId="262"/>
            <ac:spMk id="4" creationId="{4CAF1794-440B-4220-879B-9B316891B182}"/>
          </ac:spMkLst>
        </pc:spChg>
      </pc:sldChg>
      <pc:sldChg chg="modSp new mod ord">
        <pc:chgData name="Buschhausen, Jill" userId="c6601706-b127-4518-92ce-751d96fdc927" providerId="ADAL" clId="{BC84FEB4-CAE7-4D0E-815C-A660566D4F34}" dt="2021-11-15T19:19:50.079" v="822"/>
        <pc:sldMkLst>
          <pc:docMk/>
          <pc:sldMk cId="1805531658" sldId="263"/>
        </pc:sldMkLst>
        <pc:spChg chg="mod">
          <ac:chgData name="Buschhausen, Jill" userId="c6601706-b127-4518-92ce-751d96fdc927" providerId="ADAL" clId="{BC84FEB4-CAE7-4D0E-815C-A660566D4F34}" dt="2021-11-15T19:05:03.706" v="130" actId="122"/>
          <ac:spMkLst>
            <pc:docMk/>
            <pc:sldMk cId="1805531658" sldId="263"/>
            <ac:spMk id="2" creationId="{1D13A270-ECEF-4643-ACE2-351F38691282}"/>
          </ac:spMkLst>
        </pc:spChg>
        <pc:spChg chg="mod">
          <ac:chgData name="Buschhausen, Jill" userId="c6601706-b127-4518-92ce-751d96fdc927" providerId="ADAL" clId="{BC84FEB4-CAE7-4D0E-815C-A660566D4F34}" dt="2021-11-15T19:08:33.984" v="490" actId="27636"/>
          <ac:spMkLst>
            <pc:docMk/>
            <pc:sldMk cId="1805531658" sldId="263"/>
            <ac:spMk id="3" creationId="{B2B74013-49C5-4C21-A0B1-624DF7F4CCDB}"/>
          </ac:spMkLst>
        </pc:spChg>
        <pc:spChg chg="mod">
          <ac:chgData name="Buschhausen, Jill" userId="c6601706-b127-4518-92ce-751d96fdc927" providerId="ADAL" clId="{BC84FEB4-CAE7-4D0E-815C-A660566D4F34}" dt="2021-11-15T19:08:46.333" v="523" actId="20577"/>
          <ac:spMkLst>
            <pc:docMk/>
            <pc:sldMk cId="1805531658" sldId="263"/>
            <ac:spMk id="4" creationId="{408D46BB-2192-4AAD-B98D-202E050D6036}"/>
          </ac:spMkLst>
        </pc:spChg>
      </pc:sldChg>
      <pc:sldChg chg="addSp delSp modSp new mod ord setBg">
        <pc:chgData name="Buschhausen, Jill" userId="c6601706-b127-4518-92ce-751d96fdc927" providerId="ADAL" clId="{BC84FEB4-CAE7-4D0E-815C-A660566D4F34}" dt="2021-11-15T20:10:17.165" v="1462" actId="33524"/>
        <pc:sldMkLst>
          <pc:docMk/>
          <pc:sldMk cId="4168610643" sldId="264"/>
        </pc:sldMkLst>
        <pc:spChg chg="mod">
          <ac:chgData name="Buschhausen, Jill" userId="c6601706-b127-4518-92ce-751d96fdc927" providerId="ADAL" clId="{BC84FEB4-CAE7-4D0E-815C-A660566D4F34}" dt="2021-11-15T20:10:17.165" v="1462" actId="33524"/>
          <ac:spMkLst>
            <pc:docMk/>
            <pc:sldMk cId="4168610643" sldId="264"/>
            <ac:spMk id="2" creationId="{2995A32F-33B4-4561-88F1-DE3597CA8F3E}"/>
          </ac:spMkLst>
        </pc:spChg>
        <pc:spChg chg="del">
          <ac:chgData name="Buschhausen, Jill" userId="c6601706-b127-4518-92ce-751d96fdc927" providerId="ADAL" clId="{BC84FEB4-CAE7-4D0E-815C-A660566D4F34}" dt="2021-11-15T19:12:15.737" v="589" actId="22"/>
          <ac:spMkLst>
            <pc:docMk/>
            <pc:sldMk cId="4168610643" sldId="264"/>
            <ac:spMk id="3" creationId="{8E83DA50-6E3D-42AB-B568-E862723E07A2}"/>
          </ac:spMkLst>
        </pc:spChg>
        <pc:spChg chg="del mod">
          <ac:chgData name="Buschhausen, Jill" userId="c6601706-b127-4518-92ce-751d96fdc927" providerId="ADAL" clId="{BC84FEB4-CAE7-4D0E-815C-A660566D4F34}" dt="2021-11-15T19:15:23.098" v="591" actId="22"/>
          <ac:spMkLst>
            <pc:docMk/>
            <pc:sldMk cId="4168610643" sldId="264"/>
            <ac:spMk id="4" creationId="{20B8341F-382D-4740-BB0F-20C8B5C33EDE}"/>
          </ac:spMkLst>
        </pc:spChg>
        <pc:spChg chg="add mod">
          <ac:chgData name="Buschhausen, Jill" userId="c6601706-b127-4518-92ce-751d96fdc927" providerId="ADAL" clId="{BC84FEB4-CAE7-4D0E-815C-A660566D4F34}" dt="2021-11-15T19:18:59.216" v="817" actId="20577"/>
          <ac:spMkLst>
            <pc:docMk/>
            <pc:sldMk cId="4168610643" sldId="264"/>
            <ac:spMk id="12" creationId="{D79833CF-DCED-4211-A2F4-AE125EF4843C}"/>
          </ac:spMkLst>
        </pc:spChg>
        <pc:spChg chg="add">
          <ac:chgData name="Buschhausen, Jill" userId="c6601706-b127-4518-92ce-751d96fdc927" providerId="ADAL" clId="{BC84FEB4-CAE7-4D0E-815C-A660566D4F34}" dt="2021-11-15T19:15:35.245" v="593" actId="26606"/>
          <ac:spMkLst>
            <pc:docMk/>
            <pc:sldMk cId="4168610643" sldId="264"/>
            <ac:spMk id="15" creationId="{EEA869E1-F851-4A52-92F5-77E592B76A5B}"/>
          </ac:spMkLst>
        </pc:spChg>
        <pc:spChg chg="add">
          <ac:chgData name="Buschhausen, Jill" userId="c6601706-b127-4518-92ce-751d96fdc927" providerId="ADAL" clId="{BC84FEB4-CAE7-4D0E-815C-A660566D4F34}" dt="2021-11-15T19:15:35.245" v="593" actId="26606"/>
          <ac:spMkLst>
            <pc:docMk/>
            <pc:sldMk cId="4168610643" sldId="264"/>
            <ac:spMk id="23" creationId="{742C14A9-3617-46DD-9FC4-ED828A7D3E6F}"/>
          </ac:spMkLst>
        </pc:spChg>
        <pc:spChg chg="add">
          <ac:chgData name="Buschhausen, Jill" userId="c6601706-b127-4518-92ce-751d96fdc927" providerId="ADAL" clId="{BC84FEB4-CAE7-4D0E-815C-A660566D4F34}" dt="2021-11-15T19:15:35.245" v="593" actId="26606"/>
          <ac:spMkLst>
            <pc:docMk/>
            <pc:sldMk cId="4168610643" sldId="264"/>
            <ac:spMk id="27" creationId="{19E5CB6C-D5A1-44AB-BAD0-E76C67ED2802}"/>
          </ac:spMkLst>
        </pc:spChg>
        <pc:picChg chg="add mod ord">
          <ac:chgData name="Buschhausen, Jill" userId="c6601706-b127-4518-92ce-751d96fdc927" providerId="ADAL" clId="{BC84FEB4-CAE7-4D0E-815C-A660566D4F34}" dt="2021-11-15T19:15:35.245" v="593" actId="26606"/>
          <ac:picMkLst>
            <pc:docMk/>
            <pc:sldMk cId="4168610643" sldId="264"/>
            <ac:picMk id="6" creationId="{AA7AD199-8901-4A62-84D9-E6149F41001B}"/>
          </ac:picMkLst>
        </pc:picChg>
        <pc:picChg chg="add mod ord">
          <ac:chgData name="Buschhausen, Jill" userId="c6601706-b127-4518-92ce-751d96fdc927" providerId="ADAL" clId="{BC84FEB4-CAE7-4D0E-815C-A660566D4F34}" dt="2021-11-15T19:15:35.245" v="593" actId="26606"/>
          <ac:picMkLst>
            <pc:docMk/>
            <pc:sldMk cId="4168610643" sldId="264"/>
            <ac:picMk id="8" creationId="{F2876A94-7E33-4B5B-91B3-FA2E9955C55E}"/>
          </ac:picMkLst>
        </pc:picChg>
        <pc:picChg chg="add">
          <ac:chgData name="Buschhausen, Jill" userId="c6601706-b127-4518-92ce-751d96fdc927" providerId="ADAL" clId="{BC84FEB4-CAE7-4D0E-815C-A660566D4F34}" dt="2021-11-15T19:15:35.245" v="593" actId="26606"/>
          <ac:picMkLst>
            <pc:docMk/>
            <pc:sldMk cId="4168610643" sldId="264"/>
            <ac:picMk id="17" creationId="{B083AD55-8296-44BD-8E14-DD2DDBC351B0}"/>
          </ac:picMkLst>
        </pc:picChg>
        <pc:picChg chg="add">
          <ac:chgData name="Buschhausen, Jill" userId="c6601706-b127-4518-92ce-751d96fdc927" providerId="ADAL" clId="{BC84FEB4-CAE7-4D0E-815C-A660566D4F34}" dt="2021-11-15T19:15:35.245" v="593" actId="26606"/>
          <ac:picMkLst>
            <pc:docMk/>
            <pc:sldMk cId="4168610643" sldId="264"/>
            <ac:picMk id="29" creationId="{D5A16967-5C32-4A48-9F02-4F0228AC8DBA}"/>
          </ac:picMkLst>
        </pc:picChg>
        <pc:cxnChg chg="add">
          <ac:chgData name="Buschhausen, Jill" userId="c6601706-b127-4518-92ce-751d96fdc927" providerId="ADAL" clId="{BC84FEB4-CAE7-4D0E-815C-A660566D4F34}" dt="2021-11-15T19:15:35.245" v="593" actId="26606"/>
          <ac:cxnSpMkLst>
            <pc:docMk/>
            <pc:sldMk cId="4168610643" sldId="264"/>
            <ac:cxnSpMk id="19" creationId="{2BF46B26-15FC-4C5A-94FA-AE9ED64B5C20}"/>
          </ac:cxnSpMkLst>
        </pc:cxnChg>
        <pc:cxnChg chg="add">
          <ac:chgData name="Buschhausen, Jill" userId="c6601706-b127-4518-92ce-751d96fdc927" providerId="ADAL" clId="{BC84FEB4-CAE7-4D0E-815C-A660566D4F34}" dt="2021-11-15T19:15:35.245" v="593" actId="26606"/>
          <ac:cxnSpMkLst>
            <pc:docMk/>
            <pc:sldMk cId="4168610643" sldId="264"/>
            <ac:cxnSpMk id="21" creationId="{BADF1045-FC61-45F9-B214-2286C9675985}"/>
          </ac:cxnSpMkLst>
        </pc:cxnChg>
        <pc:cxnChg chg="add">
          <ac:chgData name="Buschhausen, Jill" userId="c6601706-b127-4518-92ce-751d96fdc927" providerId="ADAL" clId="{BC84FEB4-CAE7-4D0E-815C-A660566D4F34}" dt="2021-11-15T19:15:35.245" v="593" actId="26606"/>
          <ac:cxnSpMkLst>
            <pc:docMk/>
            <pc:sldMk cId="4168610643" sldId="264"/>
            <ac:cxnSpMk id="25" creationId="{19AB0109-1C89-41F0-9EDF-3DE017BE3F27}"/>
          </ac:cxnSpMkLst>
        </pc:cxnChg>
        <pc:cxnChg chg="add">
          <ac:chgData name="Buschhausen, Jill" userId="c6601706-b127-4518-92ce-751d96fdc927" providerId="ADAL" clId="{BC84FEB4-CAE7-4D0E-815C-A660566D4F34}" dt="2021-11-15T19:15:35.245" v="593" actId="26606"/>
          <ac:cxnSpMkLst>
            <pc:docMk/>
            <pc:sldMk cId="4168610643" sldId="264"/>
            <ac:cxnSpMk id="31" creationId="{942D078B-EF20-4DB1-AA1B-87F212C56A9A}"/>
          </ac:cxnSpMkLst>
        </pc:cxnChg>
      </pc:sldChg>
      <pc:sldChg chg="addSp delSp modSp new mod ord setBg modClrScheme delDesignElem chgLayout">
        <pc:chgData name="Buschhausen, Jill" userId="c6601706-b127-4518-92ce-751d96fdc927" providerId="ADAL" clId="{BC84FEB4-CAE7-4D0E-815C-A660566D4F34}" dt="2021-11-15T19:52:47.826" v="1438" actId="27636"/>
        <pc:sldMkLst>
          <pc:docMk/>
          <pc:sldMk cId="3051051568" sldId="265"/>
        </pc:sldMkLst>
        <pc:spChg chg="del">
          <ac:chgData name="Buschhausen, Jill" userId="c6601706-b127-4518-92ce-751d96fdc927" providerId="ADAL" clId="{BC84FEB4-CAE7-4D0E-815C-A660566D4F34}" dt="2021-11-15T19:33:08.312" v="1212" actId="6264"/>
          <ac:spMkLst>
            <pc:docMk/>
            <pc:sldMk cId="3051051568" sldId="265"/>
            <ac:spMk id="2" creationId="{E5FC90E8-805D-4B26-8D1F-C79B5C66F7A3}"/>
          </ac:spMkLst>
        </pc:spChg>
        <pc:spChg chg="del">
          <ac:chgData name="Buschhausen, Jill" userId="c6601706-b127-4518-92ce-751d96fdc927" providerId="ADAL" clId="{BC84FEB4-CAE7-4D0E-815C-A660566D4F34}" dt="2021-11-15T19:33:08.312" v="1212" actId="6264"/>
          <ac:spMkLst>
            <pc:docMk/>
            <pc:sldMk cId="3051051568" sldId="265"/>
            <ac:spMk id="3" creationId="{A3C8B45A-8B4E-40FF-9B1E-6FD8931AD46F}"/>
          </ac:spMkLst>
        </pc:spChg>
        <pc:spChg chg="del">
          <ac:chgData name="Buschhausen, Jill" userId="c6601706-b127-4518-92ce-751d96fdc927" providerId="ADAL" clId="{BC84FEB4-CAE7-4D0E-815C-A660566D4F34}" dt="2021-11-15T19:33:08.312" v="1212" actId="6264"/>
          <ac:spMkLst>
            <pc:docMk/>
            <pc:sldMk cId="3051051568" sldId="265"/>
            <ac:spMk id="4" creationId="{7B238F57-1149-4C8B-9D81-B8374856E7CB}"/>
          </ac:spMkLst>
        </pc:spChg>
        <pc:spChg chg="add del mod ord">
          <ac:chgData name="Buschhausen, Jill" userId="c6601706-b127-4518-92ce-751d96fdc927" providerId="ADAL" clId="{BC84FEB4-CAE7-4D0E-815C-A660566D4F34}" dt="2021-11-15T19:50:02.874" v="1363" actId="478"/>
          <ac:spMkLst>
            <pc:docMk/>
            <pc:sldMk cId="3051051568" sldId="265"/>
            <ac:spMk id="5" creationId="{7C944780-E819-4DB4-AB1B-ED111DEB5D6D}"/>
          </ac:spMkLst>
        </pc:spChg>
        <pc:spChg chg="add del mod ord">
          <ac:chgData name="Buschhausen, Jill" userId="c6601706-b127-4518-92ce-751d96fdc927" providerId="ADAL" clId="{BC84FEB4-CAE7-4D0E-815C-A660566D4F34}" dt="2021-11-15T19:44:00.850" v="1325" actId="478"/>
          <ac:spMkLst>
            <pc:docMk/>
            <pc:sldMk cId="3051051568" sldId="265"/>
            <ac:spMk id="6" creationId="{1EB55B40-6EC0-4785-835D-06DC26975727}"/>
          </ac:spMkLst>
        </pc:spChg>
        <pc:spChg chg="add del mod ord">
          <ac:chgData name="Buschhausen, Jill" userId="c6601706-b127-4518-92ce-751d96fdc927" providerId="ADAL" clId="{BC84FEB4-CAE7-4D0E-815C-A660566D4F34}" dt="2021-11-15T19:44:47.188" v="1327" actId="931"/>
          <ac:spMkLst>
            <pc:docMk/>
            <pc:sldMk cId="3051051568" sldId="265"/>
            <ac:spMk id="7" creationId="{F835349F-B9F0-448A-9F8E-9344D671CB93}"/>
          </ac:spMkLst>
        </pc:spChg>
        <pc:spChg chg="add del mod">
          <ac:chgData name="Buschhausen, Jill" userId="c6601706-b127-4518-92ce-751d96fdc927" providerId="ADAL" clId="{BC84FEB4-CAE7-4D0E-815C-A660566D4F34}" dt="2021-11-15T19:45:44.504" v="1336" actId="6264"/>
          <ac:spMkLst>
            <pc:docMk/>
            <pc:sldMk cId="3051051568" sldId="265"/>
            <ac:spMk id="10" creationId="{716BAD4D-5822-4BCB-8CFA-7A4369A9C24A}"/>
          </ac:spMkLst>
        </pc:spChg>
        <pc:spChg chg="add del mod">
          <ac:chgData name="Buschhausen, Jill" userId="c6601706-b127-4518-92ce-751d96fdc927" providerId="ADAL" clId="{BC84FEB4-CAE7-4D0E-815C-A660566D4F34}" dt="2021-11-15T19:45:44.504" v="1336" actId="6264"/>
          <ac:spMkLst>
            <pc:docMk/>
            <pc:sldMk cId="3051051568" sldId="265"/>
            <ac:spMk id="11" creationId="{D7EE3E50-5E67-497A-B758-2A17477B1389}"/>
          </ac:spMkLst>
        </pc:spChg>
        <pc:spChg chg="add del mod ord">
          <ac:chgData name="Buschhausen, Jill" userId="c6601706-b127-4518-92ce-751d96fdc927" providerId="ADAL" clId="{BC84FEB4-CAE7-4D0E-815C-A660566D4F34}" dt="2021-11-15T19:45:44.504" v="1336" actId="6264"/>
          <ac:spMkLst>
            <pc:docMk/>
            <pc:sldMk cId="3051051568" sldId="265"/>
            <ac:spMk id="12" creationId="{DECECE61-852B-40FD-94AE-1F8222B1898A}"/>
          </ac:spMkLst>
        </pc:spChg>
        <pc:spChg chg="add del mod ord">
          <ac:chgData name="Buschhausen, Jill" userId="c6601706-b127-4518-92ce-751d96fdc927" providerId="ADAL" clId="{BC84FEB4-CAE7-4D0E-815C-A660566D4F34}" dt="2021-11-15T19:48:05.259" v="1347" actId="700"/>
          <ac:spMkLst>
            <pc:docMk/>
            <pc:sldMk cId="3051051568" sldId="265"/>
            <ac:spMk id="13" creationId="{6A9FAAD0-4D9B-4486-8779-84C63073BABD}"/>
          </ac:spMkLst>
        </pc:spChg>
        <pc:spChg chg="add mod ord">
          <ac:chgData name="Buschhausen, Jill" userId="c6601706-b127-4518-92ce-751d96fdc927" providerId="ADAL" clId="{BC84FEB4-CAE7-4D0E-815C-A660566D4F34}" dt="2021-11-15T19:52:47.826" v="1438" actId="27636"/>
          <ac:spMkLst>
            <pc:docMk/>
            <pc:sldMk cId="3051051568" sldId="265"/>
            <ac:spMk id="14" creationId="{642BFC83-942E-4AAB-B4A6-76B7029A76B4}"/>
          </ac:spMkLst>
        </pc:spChg>
        <pc:spChg chg="add del mod ord">
          <ac:chgData name="Buschhausen, Jill" userId="c6601706-b127-4518-92ce-751d96fdc927" providerId="ADAL" clId="{BC84FEB4-CAE7-4D0E-815C-A660566D4F34}" dt="2021-11-15T19:51:19.437" v="1371" actId="478"/>
          <ac:spMkLst>
            <pc:docMk/>
            <pc:sldMk cId="3051051568" sldId="265"/>
            <ac:spMk id="15" creationId="{69D246F3-F518-4A0F-8CD1-41C03D60F016}"/>
          </ac:spMkLst>
        </pc:spChg>
        <pc:spChg chg="add del">
          <ac:chgData name="Buschhausen, Jill" userId="c6601706-b127-4518-92ce-751d96fdc927" providerId="ADAL" clId="{BC84FEB4-CAE7-4D0E-815C-A660566D4F34}" dt="2021-11-15T19:48:54.948" v="1353" actId="26606"/>
          <ac:spMkLst>
            <pc:docMk/>
            <pc:sldMk cId="3051051568" sldId="265"/>
            <ac:spMk id="17" creationId="{6A0FFA78-985C-4F50-B21A-77045C7DF657}"/>
          </ac:spMkLst>
        </pc:spChg>
        <pc:spChg chg="add del">
          <ac:chgData name="Buschhausen, Jill" userId="c6601706-b127-4518-92ce-751d96fdc927" providerId="ADAL" clId="{BC84FEB4-CAE7-4D0E-815C-A660566D4F34}" dt="2021-11-15T19:47:01.667" v="1344" actId="26606"/>
          <ac:spMkLst>
            <pc:docMk/>
            <pc:sldMk cId="3051051568" sldId="265"/>
            <ac:spMk id="18" creationId="{6A0FFA78-985C-4F50-B21A-77045C7DF657}"/>
          </ac:spMkLst>
        </pc:spChg>
        <pc:spChg chg="add del">
          <ac:chgData name="Buschhausen, Jill" userId="c6601706-b127-4518-92ce-751d96fdc927" providerId="ADAL" clId="{BC84FEB4-CAE7-4D0E-815C-A660566D4F34}" dt="2021-11-15T19:48:54.948" v="1353" actId="26606"/>
          <ac:spMkLst>
            <pc:docMk/>
            <pc:sldMk cId="3051051568" sldId="265"/>
            <ac:spMk id="19" creationId="{1CE580D1-F917-4567-AFB4-99AA9B52ADF0}"/>
          </ac:spMkLst>
        </pc:spChg>
        <pc:spChg chg="add del">
          <ac:chgData name="Buschhausen, Jill" userId="c6601706-b127-4518-92ce-751d96fdc927" providerId="ADAL" clId="{BC84FEB4-CAE7-4D0E-815C-A660566D4F34}" dt="2021-11-15T19:47:01.644" v="1343" actId="26606"/>
          <ac:spMkLst>
            <pc:docMk/>
            <pc:sldMk cId="3051051568" sldId="265"/>
            <ac:spMk id="25" creationId="{19E9CB2B-7C9D-4B98-AD54-C7DE19B7B12D}"/>
          </ac:spMkLst>
        </pc:spChg>
        <pc:spChg chg="add">
          <ac:chgData name="Buschhausen, Jill" userId="c6601706-b127-4518-92ce-751d96fdc927" providerId="ADAL" clId="{BC84FEB4-CAE7-4D0E-815C-A660566D4F34}" dt="2021-11-15T19:50:48.492" v="1366" actId="26606"/>
          <ac:spMkLst>
            <pc:docMk/>
            <pc:sldMk cId="3051051568" sldId="265"/>
            <ac:spMk id="28" creationId="{021A4066-B261-49FE-952E-A0FE3EE75CD2}"/>
          </ac:spMkLst>
        </pc:spChg>
        <pc:spChg chg="add del">
          <ac:chgData name="Buschhausen, Jill" userId="c6601706-b127-4518-92ce-751d96fdc927" providerId="ADAL" clId="{BC84FEB4-CAE7-4D0E-815C-A660566D4F34}" dt="2021-11-15T19:47:01.644" v="1343" actId="26606"/>
          <ac:spMkLst>
            <pc:docMk/>
            <pc:sldMk cId="3051051568" sldId="265"/>
            <ac:spMk id="31" creationId="{B371F200-D1FD-4B04-AD59-0B916F679D84}"/>
          </ac:spMkLst>
        </pc:spChg>
        <pc:spChg chg="add del">
          <ac:chgData name="Buschhausen, Jill" userId="c6601706-b127-4518-92ce-751d96fdc927" providerId="ADAL" clId="{BC84FEB4-CAE7-4D0E-815C-A660566D4F34}" dt="2021-11-15T19:48:54.912" v="1352" actId="26606"/>
          <ac:spMkLst>
            <pc:docMk/>
            <pc:sldMk cId="3051051568" sldId="265"/>
            <ac:spMk id="34" creationId="{0CABCAE3-64FC-4149-819F-2C1812824154}"/>
          </ac:spMkLst>
        </pc:spChg>
        <pc:spChg chg="add del">
          <ac:chgData name="Buschhausen, Jill" userId="c6601706-b127-4518-92ce-751d96fdc927" providerId="ADAL" clId="{BC84FEB4-CAE7-4D0E-815C-A660566D4F34}" dt="2021-11-15T19:48:05.259" v="1347" actId="700"/>
          <ac:spMkLst>
            <pc:docMk/>
            <pc:sldMk cId="3051051568" sldId="265"/>
            <ac:spMk id="36" creationId="{EC17D08F-2133-44A9-B28C-CB29928FA8D9}"/>
          </ac:spMkLst>
        </pc:spChg>
        <pc:spChg chg="add del">
          <ac:chgData name="Buschhausen, Jill" userId="c6601706-b127-4518-92ce-751d96fdc927" providerId="ADAL" clId="{BC84FEB4-CAE7-4D0E-815C-A660566D4F34}" dt="2021-11-15T19:48:05.259" v="1347" actId="700"/>
          <ac:spMkLst>
            <pc:docMk/>
            <pc:sldMk cId="3051051568" sldId="265"/>
            <ac:spMk id="38" creationId="{0CC36881-E309-4C41-8B5B-203AADC15FF6}"/>
          </ac:spMkLst>
        </pc:spChg>
        <pc:spChg chg="add del">
          <ac:chgData name="Buschhausen, Jill" userId="c6601706-b127-4518-92ce-751d96fdc927" providerId="ADAL" clId="{BC84FEB4-CAE7-4D0E-815C-A660566D4F34}" dt="2021-11-15T19:48:54.912" v="1352" actId="26606"/>
          <ac:spMkLst>
            <pc:docMk/>
            <pc:sldMk cId="3051051568" sldId="265"/>
            <ac:spMk id="42" creationId="{D0712110-0BC1-4B31-B3BB-63B44222E87F}"/>
          </ac:spMkLst>
        </pc:spChg>
        <pc:spChg chg="add del">
          <ac:chgData name="Buschhausen, Jill" userId="c6601706-b127-4518-92ce-751d96fdc927" providerId="ADAL" clId="{BC84FEB4-CAE7-4D0E-815C-A660566D4F34}" dt="2021-11-15T19:48:54.912" v="1352" actId="26606"/>
          <ac:spMkLst>
            <pc:docMk/>
            <pc:sldMk cId="3051051568" sldId="265"/>
            <ac:spMk id="44" creationId="{4466B5F3-C053-4580-B04A-1EF949888280}"/>
          </ac:spMkLst>
        </pc:spChg>
        <pc:spChg chg="add">
          <ac:chgData name="Buschhausen, Jill" userId="c6601706-b127-4518-92ce-751d96fdc927" providerId="ADAL" clId="{BC84FEB4-CAE7-4D0E-815C-A660566D4F34}" dt="2021-11-15T19:50:48.492" v="1366" actId="26606"/>
          <ac:spMkLst>
            <pc:docMk/>
            <pc:sldMk cId="3051051568" sldId="265"/>
            <ac:spMk id="51" creationId="{1CE580D1-F917-4567-AFB4-99AA9B52ADF0}"/>
          </ac:spMkLst>
        </pc:spChg>
        <pc:spChg chg="add del">
          <ac:chgData name="Buschhausen, Jill" userId="c6601706-b127-4518-92ce-751d96fdc927" providerId="ADAL" clId="{BC84FEB4-CAE7-4D0E-815C-A660566D4F34}" dt="2021-11-15T19:50:38.579" v="1365" actId="700"/>
          <ac:spMkLst>
            <pc:docMk/>
            <pc:sldMk cId="3051051568" sldId="265"/>
            <ac:spMk id="53" creationId="{1CE580D1-F917-4567-AFB4-99AA9B52ADF0}"/>
          </ac:spMkLst>
        </pc:spChg>
        <pc:spChg chg="add del">
          <ac:chgData name="Buschhausen, Jill" userId="c6601706-b127-4518-92ce-751d96fdc927" providerId="ADAL" clId="{BC84FEB4-CAE7-4D0E-815C-A660566D4F34}" dt="2021-11-15T19:50:38.579" v="1365" actId="700"/>
          <ac:spMkLst>
            <pc:docMk/>
            <pc:sldMk cId="3051051568" sldId="265"/>
            <ac:spMk id="58" creationId="{5BB14454-D00C-4958-BB39-F5F9F3ACD499}"/>
          </ac:spMkLst>
        </pc:spChg>
        <pc:spChg chg="add del">
          <ac:chgData name="Buschhausen, Jill" userId="c6601706-b127-4518-92ce-751d96fdc927" providerId="ADAL" clId="{BC84FEB4-CAE7-4D0E-815C-A660566D4F34}" dt="2021-11-15T19:50:38.579" v="1365" actId="700"/>
          <ac:spMkLst>
            <pc:docMk/>
            <pc:sldMk cId="3051051568" sldId="265"/>
            <ac:spMk id="60" creationId="{A1084370-0E70-4003-9787-3490FCC20E13}"/>
          </ac:spMkLst>
        </pc:spChg>
        <pc:spChg chg="add">
          <ac:chgData name="Buschhausen, Jill" userId="c6601706-b127-4518-92ce-751d96fdc927" providerId="ADAL" clId="{BC84FEB4-CAE7-4D0E-815C-A660566D4F34}" dt="2021-11-15T19:50:48.492" v="1366" actId="26606"/>
          <ac:spMkLst>
            <pc:docMk/>
            <pc:sldMk cId="3051051568" sldId="265"/>
            <ac:spMk id="63" creationId="{81958111-BC13-4D45-AB27-0C2C83F9BA64}"/>
          </ac:spMkLst>
        </pc:spChg>
        <pc:grpChg chg="add del">
          <ac:chgData name="Buschhausen, Jill" userId="c6601706-b127-4518-92ce-751d96fdc927" providerId="ADAL" clId="{BC84FEB4-CAE7-4D0E-815C-A660566D4F34}" dt="2021-11-15T19:47:01.644" v="1343" actId="26606"/>
          <ac:grpSpMkLst>
            <pc:docMk/>
            <pc:sldMk cId="3051051568" sldId="265"/>
            <ac:grpSpMk id="27" creationId="{8349A827-399B-4A6D-926F-6D0F2FB8FD81}"/>
          </ac:grpSpMkLst>
        </pc:grpChg>
        <pc:grpChg chg="add del">
          <ac:chgData name="Buschhausen, Jill" userId="c6601706-b127-4518-92ce-751d96fdc927" providerId="ADAL" clId="{BC84FEB4-CAE7-4D0E-815C-A660566D4F34}" dt="2021-11-15T19:48:05.259" v="1347" actId="700"/>
          <ac:grpSpMkLst>
            <pc:docMk/>
            <pc:sldMk cId="3051051568" sldId="265"/>
            <ac:grpSpMk id="40" creationId="{AED92372-F778-4E96-9E90-4E63BAF3CAD3}"/>
          </ac:grpSpMkLst>
        </pc:grpChg>
        <pc:grpChg chg="add del">
          <ac:chgData name="Buschhausen, Jill" userId="c6601706-b127-4518-92ce-751d96fdc927" providerId="ADAL" clId="{BC84FEB4-CAE7-4D0E-815C-A660566D4F34}" dt="2021-11-15T19:50:38.579" v="1365" actId="700"/>
          <ac:grpSpMkLst>
            <pc:docMk/>
            <pc:sldMk cId="3051051568" sldId="265"/>
            <ac:grpSpMk id="61" creationId="{2B7C66D2-22E8-4E8F-829B-050BFA7C86C5}"/>
          </ac:grpSpMkLst>
        </pc:grpChg>
        <pc:grpChg chg="add">
          <ac:chgData name="Buschhausen, Jill" userId="c6601706-b127-4518-92ce-751d96fdc927" providerId="ADAL" clId="{BC84FEB4-CAE7-4D0E-815C-A660566D4F34}" dt="2021-11-15T19:50:48.492" v="1366" actId="26606"/>
          <ac:grpSpMkLst>
            <pc:docMk/>
            <pc:sldMk cId="3051051568" sldId="265"/>
            <ac:grpSpMk id="64" creationId="{82188758-E18A-4CE5-9D03-F4BF5D887C3F}"/>
          </ac:grpSpMkLst>
        </pc:grpChg>
        <pc:picChg chg="add mod ord modCrop">
          <ac:chgData name="Buschhausen, Jill" userId="c6601706-b127-4518-92ce-751d96fdc927" providerId="ADAL" clId="{BC84FEB4-CAE7-4D0E-815C-A660566D4F34}" dt="2021-11-15T19:50:48.492" v="1366" actId="26606"/>
          <ac:picMkLst>
            <pc:docMk/>
            <pc:sldMk cId="3051051568" sldId="265"/>
            <ac:picMk id="9" creationId="{74423651-24DF-4343-9E09-E9F3BB34B020}"/>
          </ac:picMkLst>
        </pc:picChg>
        <pc:picChg chg="add del">
          <ac:chgData name="Buschhausen, Jill" userId="c6601706-b127-4518-92ce-751d96fdc927" providerId="ADAL" clId="{BC84FEB4-CAE7-4D0E-815C-A660566D4F34}" dt="2021-11-15T19:48:54.948" v="1353" actId="26606"/>
          <ac:picMkLst>
            <pc:docMk/>
            <pc:sldMk cId="3051051568" sldId="265"/>
            <ac:picMk id="21" creationId="{1F5620B8-A2D8-4568-B566-F0453A0D9167}"/>
          </ac:picMkLst>
        </pc:picChg>
        <pc:picChg chg="add">
          <ac:chgData name="Buschhausen, Jill" userId="c6601706-b127-4518-92ce-751d96fdc927" providerId="ADAL" clId="{BC84FEB4-CAE7-4D0E-815C-A660566D4F34}" dt="2021-11-15T19:50:48.492" v="1366" actId="26606"/>
          <ac:picMkLst>
            <pc:docMk/>
            <pc:sldMk cId="3051051568" sldId="265"/>
            <ac:picMk id="22" creationId="{1F5620B8-A2D8-4568-B566-F0453A0D9167}"/>
          </ac:picMkLst>
        </pc:picChg>
        <pc:picChg chg="add del">
          <ac:chgData name="Buschhausen, Jill" userId="c6601706-b127-4518-92ce-751d96fdc927" providerId="ADAL" clId="{BC84FEB4-CAE7-4D0E-815C-A660566D4F34}" dt="2021-11-15T19:48:05.259" v="1347" actId="700"/>
          <ac:picMkLst>
            <pc:docMk/>
            <pc:sldMk cId="3051051568" sldId="265"/>
            <ac:picMk id="35" creationId="{4B61EBEC-D0CA-456C-98A6-EDA1AC9FB0D6}"/>
          </ac:picMkLst>
        </pc:picChg>
        <pc:picChg chg="add del">
          <ac:chgData name="Buschhausen, Jill" userId="c6601706-b127-4518-92ce-751d96fdc927" providerId="ADAL" clId="{BC84FEB4-CAE7-4D0E-815C-A660566D4F34}" dt="2021-11-15T19:48:54.912" v="1352" actId="26606"/>
          <ac:picMkLst>
            <pc:docMk/>
            <pc:sldMk cId="3051051568" sldId="265"/>
            <ac:picMk id="43" creationId="{012FDCFE-9AD2-4D8A-8CBF-B3AA37EBF6DD}"/>
          </ac:picMkLst>
        </pc:picChg>
        <pc:picChg chg="add del">
          <ac:chgData name="Buschhausen, Jill" userId="c6601706-b127-4518-92ce-751d96fdc927" providerId="ADAL" clId="{BC84FEB4-CAE7-4D0E-815C-A660566D4F34}" dt="2021-11-15T19:48:54.912" v="1352" actId="26606"/>
          <ac:picMkLst>
            <pc:docMk/>
            <pc:sldMk cId="3051051568" sldId="265"/>
            <ac:picMk id="48" creationId="{25CED634-E2D0-4AB7-96DD-816C9B52C5CF}"/>
          </ac:picMkLst>
        </pc:picChg>
        <pc:picChg chg="add del">
          <ac:chgData name="Buschhausen, Jill" userId="c6601706-b127-4518-92ce-751d96fdc927" providerId="ADAL" clId="{BC84FEB4-CAE7-4D0E-815C-A660566D4F34}" dt="2021-11-15T19:50:38.579" v="1365" actId="700"/>
          <ac:picMkLst>
            <pc:docMk/>
            <pc:sldMk cId="3051051568" sldId="265"/>
            <ac:picMk id="52" creationId="{3635D2BC-4EDA-4A3E-83BF-035608099BD5}"/>
          </ac:picMkLst>
        </pc:picChg>
        <pc:picChg chg="add del">
          <ac:chgData name="Buschhausen, Jill" userId="c6601706-b127-4518-92ce-751d96fdc927" providerId="ADAL" clId="{BC84FEB4-CAE7-4D0E-815C-A660566D4F34}" dt="2021-11-15T19:50:38.579" v="1365" actId="700"/>
          <ac:picMkLst>
            <pc:docMk/>
            <pc:sldMk cId="3051051568" sldId="265"/>
            <ac:picMk id="55" creationId="{1F5620B8-A2D8-4568-B566-F0453A0D9167}"/>
          </ac:picMkLst>
        </pc:picChg>
        <pc:picChg chg="add">
          <ac:chgData name="Buschhausen, Jill" userId="c6601706-b127-4518-92ce-751d96fdc927" providerId="ADAL" clId="{BC84FEB4-CAE7-4D0E-815C-A660566D4F34}" dt="2021-11-15T19:50:48.492" v="1366" actId="26606"/>
          <ac:picMkLst>
            <pc:docMk/>
            <pc:sldMk cId="3051051568" sldId="265"/>
            <ac:picMk id="67" creationId="{D42F4933-2ECF-4EE5-BCE4-F19E3CA609FE}"/>
          </ac:picMkLst>
        </pc:picChg>
        <pc:cxnChg chg="add del">
          <ac:chgData name="Buschhausen, Jill" userId="c6601706-b127-4518-92ce-751d96fdc927" providerId="ADAL" clId="{BC84FEB4-CAE7-4D0E-815C-A660566D4F34}" dt="2021-11-15T19:48:54.948" v="1353" actId="26606"/>
          <ac:cxnSpMkLst>
            <pc:docMk/>
            <pc:sldMk cId="3051051568" sldId="265"/>
            <ac:cxnSpMk id="16" creationId="{4977F1E1-2B6F-4BB6-899F-67D8764D83C5}"/>
          </ac:cxnSpMkLst>
        </pc:cxnChg>
        <pc:cxnChg chg="add del">
          <ac:chgData name="Buschhausen, Jill" userId="c6601706-b127-4518-92ce-751d96fdc927" providerId="ADAL" clId="{BC84FEB4-CAE7-4D0E-815C-A660566D4F34}" dt="2021-11-15T19:47:01.667" v="1344" actId="26606"/>
          <ac:cxnSpMkLst>
            <pc:docMk/>
            <pc:sldMk cId="3051051568" sldId="265"/>
            <ac:cxnSpMk id="20" creationId="{65409EC7-69B1-45CC-8FB7-1964C1AB6720}"/>
          </ac:cxnSpMkLst>
        </pc:cxnChg>
        <pc:cxnChg chg="add del">
          <ac:chgData name="Buschhausen, Jill" userId="c6601706-b127-4518-92ce-751d96fdc927" providerId="ADAL" clId="{BC84FEB4-CAE7-4D0E-815C-A660566D4F34}" dt="2021-11-15T19:48:54.948" v="1353" actId="26606"/>
          <ac:cxnSpMkLst>
            <pc:docMk/>
            <pc:sldMk cId="3051051568" sldId="265"/>
            <ac:cxnSpMk id="23" creationId="{1C7D2BA4-4B7A-4596-8BCC-5CF715423894}"/>
          </ac:cxnSpMkLst>
        </pc:cxnChg>
        <pc:cxnChg chg="add">
          <ac:chgData name="Buschhausen, Jill" userId="c6601706-b127-4518-92ce-751d96fdc927" providerId="ADAL" clId="{BC84FEB4-CAE7-4D0E-815C-A660566D4F34}" dt="2021-11-15T19:50:48.492" v="1366" actId="26606"/>
          <ac:cxnSpMkLst>
            <pc:docMk/>
            <pc:sldMk cId="3051051568" sldId="265"/>
            <ac:cxnSpMk id="24" creationId="{1C7D2BA4-4B7A-4596-8BCC-5CF715423894}"/>
          </ac:cxnSpMkLst>
        </pc:cxnChg>
        <pc:cxnChg chg="add">
          <ac:chgData name="Buschhausen, Jill" userId="c6601706-b127-4518-92ce-751d96fdc927" providerId="ADAL" clId="{BC84FEB4-CAE7-4D0E-815C-A660566D4F34}" dt="2021-11-15T19:50:48.492" v="1366" actId="26606"/>
          <ac:cxnSpMkLst>
            <pc:docMk/>
            <pc:sldMk cId="3051051568" sldId="265"/>
            <ac:cxnSpMk id="26" creationId="{C9D4B225-18E9-4C5B-94D8-2ABE6D161E4A}"/>
          </ac:cxnSpMkLst>
        </pc:cxnChg>
        <pc:cxnChg chg="add del">
          <ac:chgData name="Buschhausen, Jill" userId="c6601706-b127-4518-92ce-751d96fdc927" providerId="ADAL" clId="{BC84FEB4-CAE7-4D0E-815C-A660566D4F34}" dt="2021-11-15T19:48:54.948" v="1353" actId="26606"/>
          <ac:cxnSpMkLst>
            <pc:docMk/>
            <pc:sldMk cId="3051051568" sldId="265"/>
            <ac:cxnSpMk id="29" creationId="{65409EC7-69B1-45CC-8FB7-1964C1AB6720}"/>
          </ac:cxnSpMkLst>
        </pc:cxnChg>
        <pc:cxnChg chg="add">
          <ac:chgData name="Buschhausen, Jill" userId="c6601706-b127-4518-92ce-751d96fdc927" providerId="ADAL" clId="{BC84FEB4-CAE7-4D0E-815C-A660566D4F34}" dt="2021-11-15T19:50:48.492" v="1366" actId="26606"/>
          <ac:cxnSpMkLst>
            <pc:docMk/>
            <pc:sldMk cId="3051051568" sldId="265"/>
            <ac:cxnSpMk id="30" creationId="{381B4579-E2EA-4BD7-94FF-0A0BEE135C6B}"/>
          </ac:cxnSpMkLst>
        </pc:cxnChg>
        <pc:cxnChg chg="add del">
          <ac:chgData name="Buschhausen, Jill" userId="c6601706-b127-4518-92ce-751d96fdc927" providerId="ADAL" clId="{BC84FEB4-CAE7-4D0E-815C-A660566D4F34}" dt="2021-11-15T19:47:01.644" v="1343" actId="26606"/>
          <ac:cxnSpMkLst>
            <pc:docMk/>
            <pc:sldMk cId="3051051568" sldId="265"/>
            <ac:cxnSpMk id="33" creationId="{65A72820-B696-4EB4-A62D-3F1E2E3EC4C3}"/>
          </ac:cxnSpMkLst>
        </pc:cxnChg>
        <pc:cxnChg chg="add del">
          <ac:chgData name="Buschhausen, Jill" userId="c6601706-b127-4518-92ce-751d96fdc927" providerId="ADAL" clId="{BC84FEB4-CAE7-4D0E-815C-A660566D4F34}" dt="2021-11-15T19:48:05.259" v="1347" actId="700"/>
          <ac:cxnSpMkLst>
            <pc:docMk/>
            <pc:sldMk cId="3051051568" sldId="265"/>
            <ac:cxnSpMk id="37" creationId="{718A71EB-D327-4458-85FB-26336B2BA01B}"/>
          </ac:cxnSpMkLst>
        </pc:cxnChg>
        <pc:cxnChg chg="add del">
          <ac:chgData name="Buschhausen, Jill" userId="c6601706-b127-4518-92ce-751d96fdc927" providerId="ADAL" clId="{BC84FEB4-CAE7-4D0E-815C-A660566D4F34}" dt="2021-11-15T19:48:05.259" v="1347" actId="700"/>
          <ac:cxnSpMkLst>
            <pc:docMk/>
            <pc:sldMk cId="3051051568" sldId="265"/>
            <ac:cxnSpMk id="39" creationId="{84F2C6A8-7D46-49EA-860B-0F0B0208436C}"/>
          </ac:cxnSpMkLst>
        </pc:cxnChg>
        <pc:cxnChg chg="add del">
          <ac:chgData name="Buschhausen, Jill" userId="c6601706-b127-4518-92ce-751d96fdc927" providerId="ADAL" clId="{BC84FEB4-CAE7-4D0E-815C-A660566D4F34}" dt="2021-11-15T19:48:54.912" v="1352" actId="26606"/>
          <ac:cxnSpMkLst>
            <pc:docMk/>
            <pc:sldMk cId="3051051568" sldId="265"/>
            <ac:cxnSpMk id="45" creationId="{FBD463FC-4CA8-4FF4-85A3-AF9F4B98D210}"/>
          </ac:cxnSpMkLst>
        </pc:cxnChg>
        <pc:cxnChg chg="add del">
          <ac:chgData name="Buschhausen, Jill" userId="c6601706-b127-4518-92ce-751d96fdc927" providerId="ADAL" clId="{BC84FEB4-CAE7-4D0E-815C-A660566D4F34}" dt="2021-11-15T19:48:54.912" v="1352" actId="26606"/>
          <ac:cxnSpMkLst>
            <pc:docMk/>
            <pc:sldMk cId="3051051568" sldId="265"/>
            <ac:cxnSpMk id="46" creationId="{FA6123F2-4B61-414F-A7E5-5B7828EACAE2}"/>
          </ac:cxnSpMkLst>
        </pc:cxnChg>
        <pc:cxnChg chg="add del">
          <ac:chgData name="Buschhausen, Jill" userId="c6601706-b127-4518-92ce-751d96fdc927" providerId="ADAL" clId="{BC84FEB4-CAE7-4D0E-815C-A660566D4F34}" dt="2021-11-15T19:48:54.912" v="1352" actId="26606"/>
          <ac:cxnSpMkLst>
            <pc:docMk/>
            <pc:sldMk cId="3051051568" sldId="265"/>
            <ac:cxnSpMk id="47" creationId="{BECF35C3-8B44-4F4B-BD25-4C01823DB22A}"/>
          </ac:cxnSpMkLst>
        </pc:cxnChg>
        <pc:cxnChg chg="add del">
          <ac:chgData name="Buschhausen, Jill" userId="c6601706-b127-4518-92ce-751d96fdc927" providerId="ADAL" clId="{BC84FEB4-CAE7-4D0E-815C-A660566D4F34}" dt="2021-11-15T19:48:54.912" v="1352" actId="26606"/>
          <ac:cxnSpMkLst>
            <pc:docMk/>
            <pc:sldMk cId="3051051568" sldId="265"/>
            <ac:cxnSpMk id="50" creationId="{FCDDCDFB-696D-4FDF-9B58-24F71B7C37BC}"/>
          </ac:cxnSpMkLst>
        </pc:cxnChg>
        <pc:cxnChg chg="add del">
          <ac:chgData name="Buschhausen, Jill" userId="c6601706-b127-4518-92ce-751d96fdc927" providerId="ADAL" clId="{BC84FEB4-CAE7-4D0E-815C-A660566D4F34}" dt="2021-11-15T19:50:38.579" v="1365" actId="700"/>
          <ac:cxnSpMkLst>
            <pc:docMk/>
            <pc:sldMk cId="3051051568" sldId="265"/>
            <ac:cxnSpMk id="54" creationId="{A3C86EB9-7FA9-42F7-B348-A7FD17436A94}"/>
          </ac:cxnSpMkLst>
        </pc:cxnChg>
        <pc:cxnChg chg="add del">
          <ac:chgData name="Buschhausen, Jill" userId="c6601706-b127-4518-92ce-751d96fdc927" providerId="ADAL" clId="{BC84FEB4-CAE7-4D0E-815C-A660566D4F34}" dt="2021-11-15T19:50:38.579" v="1365" actId="700"/>
          <ac:cxnSpMkLst>
            <pc:docMk/>
            <pc:sldMk cId="3051051568" sldId="265"/>
            <ac:cxnSpMk id="56" creationId="{1C7D2BA4-4B7A-4596-8BCC-5CF715423894}"/>
          </ac:cxnSpMkLst>
        </pc:cxnChg>
        <pc:cxnChg chg="add del">
          <ac:chgData name="Buschhausen, Jill" userId="c6601706-b127-4518-92ce-751d96fdc927" providerId="ADAL" clId="{BC84FEB4-CAE7-4D0E-815C-A660566D4F34}" dt="2021-11-15T19:50:38.579" v="1365" actId="700"/>
          <ac:cxnSpMkLst>
            <pc:docMk/>
            <pc:sldMk cId="3051051568" sldId="265"/>
            <ac:cxnSpMk id="57" creationId="{C9D4B225-18E9-4C5B-94D8-2ABE6D161E4A}"/>
          </ac:cxnSpMkLst>
        </pc:cxnChg>
        <pc:cxnChg chg="add del">
          <ac:chgData name="Buschhausen, Jill" userId="c6601706-b127-4518-92ce-751d96fdc927" providerId="ADAL" clId="{BC84FEB4-CAE7-4D0E-815C-A660566D4F34}" dt="2021-11-15T19:50:38.579" v="1365" actId="700"/>
          <ac:cxnSpMkLst>
            <pc:docMk/>
            <pc:sldMk cId="3051051568" sldId="265"/>
            <ac:cxnSpMk id="59" creationId="{28A657A7-C4E5-425B-98FA-BB817FF7BFB0}"/>
          </ac:cxnSpMkLst>
        </pc:cxnChg>
        <pc:cxnChg chg="add">
          <ac:chgData name="Buschhausen, Jill" userId="c6601706-b127-4518-92ce-751d96fdc927" providerId="ADAL" clId="{BC84FEB4-CAE7-4D0E-815C-A660566D4F34}" dt="2021-11-15T19:50:48.492" v="1366" actId="26606"/>
          <ac:cxnSpMkLst>
            <pc:docMk/>
            <pc:sldMk cId="3051051568" sldId="265"/>
            <ac:cxnSpMk id="68" creationId="{C6FAC23C-014D-4AC5-AD1B-36F7D0E7EF32}"/>
          </ac:cxnSpMkLst>
        </pc:cxnChg>
      </pc:sldChg>
      <pc:sldChg chg="addSp delSp modSp new mod">
        <pc:chgData name="Buschhausen, Jill" userId="c6601706-b127-4518-92ce-751d96fdc927" providerId="ADAL" clId="{BC84FEB4-CAE7-4D0E-815C-A660566D4F34}" dt="2021-11-15T19:42:33.318" v="1275" actId="478"/>
        <pc:sldMkLst>
          <pc:docMk/>
          <pc:sldMk cId="1456259594" sldId="266"/>
        </pc:sldMkLst>
        <pc:spChg chg="mod">
          <ac:chgData name="Buschhausen, Jill" userId="c6601706-b127-4518-92ce-751d96fdc927" providerId="ADAL" clId="{BC84FEB4-CAE7-4D0E-815C-A660566D4F34}" dt="2021-11-15T19:42:20.035" v="1274" actId="113"/>
          <ac:spMkLst>
            <pc:docMk/>
            <pc:sldMk cId="1456259594" sldId="266"/>
            <ac:spMk id="2" creationId="{B625CD54-1CA7-4BBA-BADA-140F45F57B38}"/>
          </ac:spMkLst>
        </pc:spChg>
        <pc:spChg chg="del">
          <ac:chgData name="Buschhausen, Jill" userId="c6601706-b127-4518-92ce-751d96fdc927" providerId="ADAL" clId="{BC84FEB4-CAE7-4D0E-815C-A660566D4F34}" dt="2021-11-15T19:32:18.438" v="1210" actId="3680"/>
          <ac:spMkLst>
            <pc:docMk/>
            <pc:sldMk cId="1456259594" sldId="266"/>
            <ac:spMk id="3" creationId="{F8C9104C-D05F-43C9-96C4-0FFA81C51815}"/>
          </ac:spMkLst>
        </pc:spChg>
        <pc:spChg chg="del mod">
          <ac:chgData name="Buschhausen, Jill" userId="c6601706-b127-4518-92ce-751d96fdc927" providerId="ADAL" clId="{BC84FEB4-CAE7-4D0E-815C-A660566D4F34}" dt="2021-11-15T19:41:41.171" v="1267" actId="478"/>
          <ac:spMkLst>
            <pc:docMk/>
            <pc:sldMk cId="1456259594" sldId="266"/>
            <ac:spMk id="4" creationId="{D420040F-86E1-47E9-8F43-B515AD91F293}"/>
          </ac:spMkLst>
        </pc:spChg>
        <pc:spChg chg="add del mod">
          <ac:chgData name="Buschhausen, Jill" userId="c6601706-b127-4518-92ce-751d96fdc927" providerId="ADAL" clId="{BC84FEB4-CAE7-4D0E-815C-A660566D4F34}" dt="2021-11-15T19:40:28.902" v="1257" actId="931"/>
          <ac:spMkLst>
            <pc:docMk/>
            <pc:sldMk cId="1456259594" sldId="266"/>
            <ac:spMk id="7" creationId="{2D52F442-6174-41FD-A852-6813AEFF42A9}"/>
          </ac:spMkLst>
        </pc:spChg>
        <pc:spChg chg="add del mod">
          <ac:chgData name="Buschhausen, Jill" userId="c6601706-b127-4518-92ce-751d96fdc927" providerId="ADAL" clId="{BC84FEB4-CAE7-4D0E-815C-A660566D4F34}" dt="2021-11-15T19:42:33.318" v="1275" actId="478"/>
          <ac:spMkLst>
            <pc:docMk/>
            <pc:sldMk cId="1456259594" sldId="266"/>
            <ac:spMk id="10" creationId="{9F42AA87-2FD7-4AA4-9C37-FBB8A91B48EF}"/>
          </ac:spMkLst>
        </pc:spChg>
        <pc:graphicFrameChg chg="add del mod ord modGraphic">
          <ac:chgData name="Buschhausen, Jill" userId="c6601706-b127-4518-92ce-751d96fdc927" providerId="ADAL" clId="{BC84FEB4-CAE7-4D0E-815C-A660566D4F34}" dt="2021-11-15T19:32:23.122" v="1211" actId="478"/>
          <ac:graphicFrameMkLst>
            <pc:docMk/>
            <pc:sldMk cId="1456259594" sldId="266"/>
            <ac:graphicFrameMk id="5" creationId="{BD130231-67E5-47CF-B544-D6C12DDA1770}"/>
          </ac:graphicFrameMkLst>
        </pc:graphicFrameChg>
        <pc:picChg chg="add mod">
          <ac:chgData name="Buschhausen, Jill" userId="c6601706-b127-4518-92ce-751d96fdc927" providerId="ADAL" clId="{BC84FEB4-CAE7-4D0E-815C-A660566D4F34}" dt="2021-11-15T19:42:03.211" v="1271" actId="1076"/>
          <ac:picMkLst>
            <pc:docMk/>
            <pc:sldMk cId="1456259594" sldId="266"/>
            <ac:picMk id="9" creationId="{FA0ECD10-C6A5-4654-9E67-9E10B05B4A0D}"/>
          </ac:picMkLst>
        </pc:picChg>
      </pc:sldChg>
      <pc:sldChg chg="addSp delSp modSp add del mod modAnim setClrOvrMap">
        <pc:chgData name="Buschhausen, Jill" userId="c6601706-b127-4518-92ce-751d96fdc927" providerId="ADAL" clId="{BC84FEB4-CAE7-4D0E-815C-A660566D4F34}" dt="2021-11-15T19:47:40.502" v="1346" actId="2696"/>
        <pc:sldMkLst>
          <pc:docMk/>
          <pc:sldMk cId="109857222" sldId="267"/>
        </pc:sldMkLst>
        <pc:spChg chg="mod">
          <ac:chgData name="Buschhausen, Jill" userId="c6601706-b127-4518-92ce-751d96fdc927" providerId="ADAL" clId="{BC84FEB4-CAE7-4D0E-815C-A660566D4F34}" dt="2021-11-15T19:37:57.203" v="1248" actId="26606"/>
          <ac:spMkLst>
            <pc:docMk/>
            <pc:sldMk cId="109857222" sldId="267"/>
            <ac:spMk id="2" creationId="{00000000-0000-0000-0000-000000000000}"/>
          </ac:spMkLst>
        </pc:spChg>
        <pc:spChg chg="mod">
          <ac:chgData name="Buschhausen, Jill" userId="c6601706-b127-4518-92ce-751d96fdc927" providerId="ADAL" clId="{BC84FEB4-CAE7-4D0E-815C-A660566D4F34}" dt="2021-11-15T19:37:57.203" v="1248" actId="26606"/>
          <ac:spMkLst>
            <pc:docMk/>
            <pc:sldMk cId="109857222" sldId="267"/>
            <ac:spMk id="3" creationId="{00000000-0000-0000-0000-000000000000}"/>
          </ac:spMkLst>
        </pc:spChg>
        <pc:spChg chg="add del mod">
          <ac:chgData name="Buschhausen, Jill" userId="c6601706-b127-4518-92ce-751d96fdc927" providerId="ADAL" clId="{BC84FEB4-CAE7-4D0E-815C-A660566D4F34}" dt="2021-11-15T19:38:02.823" v="1252" actId="931"/>
          <ac:spMkLst>
            <pc:docMk/>
            <pc:sldMk cId="109857222" sldId="267"/>
            <ac:spMk id="7" creationId="{299C303E-DC76-4F02-8CAE-D7A22E6BAA4F}"/>
          </ac:spMkLst>
        </pc:spChg>
        <pc:spChg chg="add del">
          <ac:chgData name="Buschhausen, Jill" userId="c6601706-b127-4518-92ce-751d96fdc927" providerId="ADAL" clId="{BC84FEB4-CAE7-4D0E-815C-A660566D4F34}" dt="2021-11-15T19:37:57.203" v="1248" actId="26606"/>
          <ac:spMkLst>
            <pc:docMk/>
            <pc:sldMk cId="109857222" sldId="267"/>
            <ac:spMk id="22" creationId="{0671A8AE-40A1-4631-A6B8-581AFF065482}"/>
          </ac:spMkLst>
        </pc:spChg>
        <pc:spChg chg="add del">
          <ac:chgData name="Buschhausen, Jill" userId="c6601706-b127-4518-92ce-751d96fdc927" providerId="ADAL" clId="{BC84FEB4-CAE7-4D0E-815C-A660566D4F34}" dt="2021-11-15T19:37:57.203" v="1248" actId="26606"/>
          <ac:spMkLst>
            <pc:docMk/>
            <pc:sldMk cId="109857222" sldId="267"/>
            <ac:spMk id="23" creationId="{AB58EF07-17C2-48CF-ABB0-EEF1F17CB8F0}"/>
          </ac:spMkLst>
        </pc:spChg>
        <pc:spChg chg="add del">
          <ac:chgData name="Buschhausen, Jill" userId="c6601706-b127-4518-92ce-751d96fdc927" providerId="ADAL" clId="{BC84FEB4-CAE7-4D0E-815C-A660566D4F34}" dt="2021-11-15T19:37:57.203" v="1248" actId="26606"/>
          <ac:spMkLst>
            <pc:docMk/>
            <pc:sldMk cId="109857222" sldId="267"/>
            <ac:spMk id="24" creationId="{AF2F604E-43BE-4DC3-B983-E071523364F8}"/>
          </ac:spMkLst>
        </pc:spChg>
        <pc:spChg chg="add del">
          <ac:chgData name="Buschhausen, Jill" userId="c6601706-b127-4518-92ce-751d96fdc927" providerId="ADAL" clId="{BC84FEB4-CAE7-4D0E-815C-A660566D4F34}" dt="2021-11-15T19:37:57.203" v="1248" actId="26606"/>
          <ac:spMkLst>
            <pc:docMk/>
            <pc:sldMk cId="109857222" sldId="267"/>
            <ac:spMk id="25" creationId="{08C9B587-E65E-4B52-B37C-ABEBB6E87928}"/>
          </ac:spMkLst>
        </pc:spChg>
        <pc:spChg chg="add del">
          <ac:chgData name="Buschhausen, Jill" userId="c6601706-b127-4518-92ce-751d96fdc927" providerId="ADAL" clId="{BC84FEB4-CAE7-4D0E-815C-A660566D4F34}" dt="2021-11-15T19:37:57.203" v="1248" actId="26606"/>
          <ac:spMkLst>
            <pc:docMk/>
            <pc:sldMk cId="109857222" sldId="267"/>
            <ac:spMk id="30" creationId="{8D0D6D3E-D7F9-4591-9CA9-DDF4DB1F73DA}"/>
          </ac:spMkLst>
        </pc:spChg>
        <pc:spChg chg="add del">
          <ac:chgData name="Buschhausen, Jill" userId="c6601706-b127-4518-92ce-751d96fdc927" providerId="ADAL" clId="{BC84FEB4-CAE7-4D0E-815C-A660566D4F34}" dt="2021-11-15T19:37:57.203" v="1248" actId="26606"/>
          <ac:spMkLst>
            <pc:docMk/>
            <pc:sldMk cId="109857222" sldId="267"/>
            <ac:spMk id="32" creationId="{C4C9F2B0-1044-46EB-8AEB-C3BFFDE6C2CC}"/>
          </ac:spMkLst>
        </pc:spChg>
        <pc:spChg chg="add del">
          <ac:chgData name="Buschhausen, Jill" userId="c6601706-b127-4518-92ce-751d96fdc927" providerId="ADAL" clId="{BC84FEB4-CAE7-4D0E-815C-A660566D4F34}" dt="2021-11-15T19:37:57.203" v="1248" actId="26606"/>
          <ac:spMkLst>
            <pc:docMk/>
            <pc:sldMk cId="109857222" sldId="267"/>
            <ac:spMk id="34" creationId="{D28B54C3-B57B-472A-B96E-1FCB67093DC2}"/>
          </ac:spMkLst>
        </pc:spChg>
        <pc:spChg chg="add del">
          <ac:chgData name="Buschhausen, Jill" userId="c6601706-b127-4518-92ce-751d96fdc927" providerId="ADAL" clId="{BC84FEB4-CAE7-4D0E-815C-A660566D4F34}" dt="2021-11-15T19:37:57.203" v="1248" actId="26606"/>
          <ac:spMkLst>
            <pc:docMk/>
            <pc:sldMk cId="109857222" sldId="267"/>
            <ac:spMk id="36" creationId="{7DB3C429-F8DA-49B9-AF84-21996FCF78B5}"/>
          </ac:spMkLst>
        </pc:spChg>
        <pc:picChg chg="add del">
          <ac:chgData name="Buschhausen, Jill" userId="c6601706-b127-4518-92ce-751d96fdc927" providerId="ADAL" clId="{BC84FEB4-CAE7-4D0E-815C-A660566D4F34}" dt="2021-11-15T19:38:47.535" v="1255" actId="478"/>
          <ac:picMkLst>
            <pc:docMk/>
            <pc:sldMk cId="109857222" sldId="267"/>
            <ac:picMk id="4" creationId="{6E2CD5DB-12F5-4331-8438-330AA6D7ED41}"/>
          </ac:picMkLst>
        </pc:picChg>
        <pc:picChg chg="add del mod">
          <ac:chgData name="Buschhausen, Jill" userId="c6601706-b127-4518-92ce-751d96fdc927" providerId="ADAL" clId="{BC84FEB4-CAE7-4D0E-815C-A660566D4F34}" dt="2021-11-15T19:38:02.823" v="1252" actId="931"/>
          <ac:picMkLst>
            <pc:docMk/>
            <pc:sldMk cId="109857222" sldId="267"/>
            <ac:picMk id="6" creationId="{67F93506-CE78-4057-B0B4-7DBADCD07B9C}"/>
          </ac:picMkLst>
        </pc:picChg>
        <pc:picChg chg="add del mod">
          <ac:chgData name="Buschhausen, Jill" userId="c6601706-b127-4518-92ce-751d96fdc927" providerId="ADAL" clId="{BC84FEB4-CAE7-4D0E-815C-A660566D4F34}" dt="2021-11-15T19:38:48.245" v="1256" actId="931"/>
          <ac:picMkLst>
            <pc:docMk/>
            <pc:sldMk cId="109857222" sldId="267"/>
            <ac:picMk id="9" creationId="{EDD4F018-D9FB-4E56-B6FB-274249D2BDF2}"/>
          </ac:picMkLst>
        </pc:picChg>
      </pc:sldChg>
      <pc:sldMasterChg chg="addSldLayout">
        <pc:chgData name="Buschhausen, Jill" userId="c6601706-b127-4518-92ce-751d96fdc927" providerId="ADAL" clId="{BC84FEB4-CAE7-4D0E-815C-A660566D4F34}" dt="2021-11-15T19:33:41.273" v="1213" actId="27028"/>
        <pc:sldMasterMkLst>
          <pc:docMk/>
          <pc:sldMasterMk cId="2460954070" sldId="2147483660"/>
        </pc:sldMasterMkLst>
        <pc:sldLayoutChg chg="add">
          <pc:chgData name="Buschhausen, Jill" userId="c6601706-b127-4518-92ce-751d96fdc927" providerId="ADAL" clId="{BC84FEB4-CAE7-4D0E-815C-A660566D4F34}" dt="2021-11-15T19:33:41.273" v="1213" actId="27028"/>
          <pc:sldLayoutMkLst>
            <pc:docMk/>
            <pc:sldMasterMk cId="2460954070" sldId="2147483660"/>
            <pc:sldLayoutMk cId="2385387890" sldId="2147483661"/>
          </pc:sldLayoutMkLst>
        </pc:sldLayoutChg>
      </pc:sldMasterChg>
      <pc:sldMasterChg chg="del delSldLayout">
        <pc:chgData name="Buschhausen, Jill" userId="c6601706-b127-4518-92ce-751d96fdc927" providerId="ADAL" clId="{BC84FEB4-CAE7-4D0E-815C-A660566D4F34}" dt="2021-11-15T19:19:39.836" v="818" actId="2696"/>
        <pc:sldMasterMkLst>
          <pc:docMk/>
          <pc:sldMasterMk cId="4001484892" sldId="2147483687"/>
        </pc:sldMasterMkLst>
        <pc:sldLayoutChg chg="del">
          <pc:chgData name="Buschhausen, Jill" userId="c6601706-b127-4518-92ce-751d96fdc927" providerId="ADAL" clId="{BC84FEB4-CAE7-4D0E-815C-A660566D4F34}" dt="2021-11-15T19:19:39.836" v="818" actId="2696"/>
          <pc:sldLayoutMkLst>
            <pc:docMk/>
            <pc:sldMasterMk cId="4001484892" sldId="2147483687"/>
            <pc:sldLayoutMk cId="3163783899" sldId="2147483696"/>
          </pc:sldLayoutMkLst>
        </pc:sldLayoutChg>
      </pc:sldMasterChg>
    </pc:docChg>
  </pc:docChgLst>
  <pc:docChgLst>
    <pc:chgData name="Buschhausen, Jill" userId="S::jbuschhausen@murrieta.k12.ca.us::c6601706-b127-4518-92ce-751d96fdc927" providerId="AD" clId="Web-{E5326AF6-00C4-FB8C-3FB6-08D5FB4C4ADD}"/>
    <pc:docChg chg="modSld">
      <pc:chgData name="Buschhausen, Jill" userId="S::jbuschhausen@murrieta.k12.ca.us::c6601706-b127-4518-92ce-751d96fdc927" providerId="AD" clId="Web-{E5326AF6-00C4-FB8C-3FB6-08D5FB4C4ADD}" dt="2021-11-15T20:54:02.376" v="75" actId="20577"/>
      <pc:docMkLst>
        <pc:docMk/>
      </pc:docMkLst>
      <pc:sldChg chg="modSp">
        <pc:chgData name="Buschhausen, Jill" userId="S::jbuschhausen@murrieta.k12.ca.us::c6601706-b127-4518-92ce-751d96fdc927" providerId="AD" clId="Web-{E5326AF6-00C4-FB8C-3FB6-08D5FB4C4ADD}" dt="2021-11-15T20:50:41.433" v="50" actId="20577"/>
        <pc:sldMkLst>
          <pc:docMk/>
          <pc:sldMk cId="3098919745" sldId="256"/>
        </pc:sldMkLst>
        <pc:spChg chg="mod">
          <ac:chgData name="Buschhausen, Jill" userId="S::jbuschhausen@murrieta.k12.ca.us::c6601706-b127-4518-92ce-751d96fdc927" providerId="AD" clId="Web-{E5326AF6-00C4-FB8C-3FB6-08D5FB4C4ADD}" dt="2021-11-15T20:50:06.682" v="43" actId="14100"/>
          <ac:spMkLst>
            <pc:docMk/>
            <pc:sldMk cId="3098919745" sldId="256"/>
            <ac:spMk id="2" creationId="{FF8AEA93-39F8-4AD9-A1E0-896CB093A5A0}"/>
          </ac:spMkLst>
        </pc:spChg>
        <pc:spChg chg="mod">
          <ac:chgData name="Buschhausen, Jill" userId="S::jbuschhausen@murrieta.k12.ca.us::c6601706-b127-4518-92ce-751d96fdc927" providerId="AD" clId="Web-{E5326AF6-00C4-FB8C-3FB6-08D5FB4C4ADD}" dt="2021-11-15T20:50:41.433" v="50" actId="20577"/>
          <ac:spMkLst>
            <pc:docMk/>
            <pc:sldMk cId="3098919745" sldId="256"/>
            <ac:spMk id="3" creationId="{3A2C071C-8FFE-4260-BBF2-1808F27A80E3}"/>
          </ac:spMkLst>
        </pc:spChg>
      </pc:sldChg>
      <pc:sldChg chg="modSp">
        <pc:chgData name="Buschhausen, Jill" userId="S::jbuschhausen@murrieta.k12.ca.us::c6601706-b127-4518-92ce-751d96fdc927" providerId="AD" clId="Web-{E5326AF6-00C4-FB8C-3FB6-08D5FB4C4ADD}" dt="2021-11-15T20:54:02.376" v="75" actId="20577"/>
        <pc:sldMkLst>
          <pc:docMk/>
          <pc:sldMk cId="2737051179" sldId="262"/>
        </pc:sldMkLst>
        <pc:spChg chg="mod">
          <ac:chgData name="Buschhausen, Jill" userId="S::jbuschhausen@murrieta.k12.ca.us::c6601706-b127-4518-92ce-751d96fdc927" providerId="AD" clId="Web-{E5326AF6-00C4-FB8C-3FB6-08D5FB4C4ADD}" dt="2021-11-15T20:53:15.672" v="61" actId="20577"/>
          <ac:spMkLst>
            <pc:docMk/>
            <pc:sldMk cId="2737051179" sldId="262"/>
            <ac:spMk id="3" creationId="{A9459B56-5DEC-46F5-8F5C-0D73E9B1FA20}"/>
          </ac:spMkLst>
        </pc:spChg>
        <pc:spChg chg="mod">
          <ac:chgData name="Buschhausen, Jill" userId="S::jbuschhausen@murrieta.k12.ca.us::c6601706-b127-4518-92ce-751d96fdc927" providerId="AD" clId="Web-{E5326AF6-00C4-FB8C-3FB6-08D5FB4C4ADD}" dt="2021-11-15T20:54:02.376" v="75" actId="20577"/>
          <ac:spMkLst>
            <pc:docMk/>
            <pc:sldMk cId="2737051179" sldId="262"/>
            <ac:spMk id="4" creationId="{4CAF1794-440B-4220-879B-9B316891B1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F2AC8BF-0F52-485E-9DDC-74519BD60FC2}" type="datetimeFigureOut">
              <a:rPr lang="en-US"/>
              <a:t>11/15/2021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0C440C3-FE3C-435D-BAD1-48AE1988C423}" type="slidenum">
              <a:rPr lang="en-US"/>
              <a:t>‹#›</a:t>
            </a:fld>
            <a:endParaRPr lang="en-US"/>
          </a:p>
        </p:txBody>
      </p:sp>
    </p:spTree>
    <p:extLst>
      <p:ext uri="{BB962C8B-B14F-4D97-AF65-F5344CB8AC3E}">
        <p14:creationId xmlns:p14="http://schemas.microsoft.com/office/powerpoint/2010/main" val="224850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E0A8FB1-0863-4908-8AB0-DCB1AD3DE6EB}" type="slidenum">
              <a:rPr lang="en-US"/>
              <a:t>2</a:t>
            </a:fld>
            <a:endParaRPr lang="en-US"/>
          </a:p>
        </p:txBody>
      </p:sp>
    </p:spTree>
    <p:extLst>
      <p:ext uri="{BB962C8B-B14F-4D97-AF65-F5344CB8AC3E}">
        <p14:creationId xmlns:p14="http://schemas.microsoft.com/office/powerpoint/2010/main" val="252209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Coose  your preferred language from the list</a:t>
            </a:r>
          </a:p>
        </p:txBody>
      </p:sp>
      <p:sp>
        <p:nvSpPr>
          <p:cNvPr id="4" name="Slide Number Placeholder 3"/>
          <p:cNvSpPr>
            <a:spLocks noGrp="1"/>
          </p:cNvSpPr>
          <p:nvPr>
            <p:ph type="sldNum" sz="quarter" idx="5"/>
          </p:nvPr>
        </p:nvSpPr>
        <p:spPr/>
        <p:txBody>
          <a:bodyPr/>
          <a:lstStyle/>
          <a:p>
            <a:fld id="{5E0A8FB1-0863-4908-8AB0-DCB1AD3DE6EB}" type="slidenum">
              <a:rPr lang="en-US"/>
              <a:t>3</a:t>
            </a:fld>
            <a:endParaRPr lang="en-US"/>
          </a:p>
        </p:txBody>
      </p:sp>
    </p:spTree>
    <p:extLst>
      <p:ext uri="{BB962C8B-B14F-4D97-AF65-F5344CB8AC3E}">
        <p14:creationId xmlns:p14="http://schemas.microsoft.com/office/powerpoint/2010/main" val="3904819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language you chose will show in the bottom left corner. Everything that is said will be translated automatically on your device.</a:t>
            </a:r>
          </a:p>
        </p:txBody>
      </p:sp>
      <p:sp>
        <p:nvSpPr>
          <p:cNvPr id="4" name="Slide Number Placeholder 3"/>
          <p:cNvSpPr>
            <a:spLocks noGrp="1"/>
          </p:cNvSpPr>
          <p:nvPr>
            <p:ph type="sldNum" sz="quarter" idx="5"/>
          </p:nvPr>
        </p:nvSpPr>
        <p:spPr/>
        <p:txBody>
          <a:bodyPr/>
          <a:lstStyle/>
          <a:p>
            <a:fld id="{5E0A8FB1-0863-4908-8AB0-DCB1AD3DE6EB}" type="slidenum">
              <a:rPr lang="en-US"/>
              <a:t>4</a:t>
            </a:fld>
            <a:endParaRPr lang="en-US"/>
          </a:p>
        </p:txBody>
      </p:sp>
    </p:spTree>
    <p:extLst>
      <p:ext uri="{BB962C8B-B14F-4D97-AF65-F5344CB8AC3E}">
        <p14:creationId xmlns:p14="http://schemas.microsoft.com/office/powerpoint/2010/main" val="1580288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11/15/2021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11/15/2021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11/15/2021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hyperlink" Target="https://www.publicdomainpictures.net/view-image.php?image=365041&amp;picture=dikuvzdani-akvarel-dyne"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travel-and-learn-english.blogspot.com/2015/11/celebrating-thanksgiving.html"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1" name="Rectangle 1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8" name="Rectangle 27">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3" name="Rectangle 31">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Text Placeholder 13">
            <a:extLst>
              <a:ext uri="{FF2B5EF4-FFF2-40B4-BE49-F238E27FC236}">
                <a16:creationId xmlns:a16="http://schemas.microsoft.com/office/drawing/2014/main" id="{642BFC83-942E-4AAB-B4A6-76B7029A76B4}"/>
              </a:ext>
            </a:extLst>
          </p:cNvPr>
          <p:cNvSpPr>
            <a:spLocks noGrp="1"/>
          </p:cNvSpPr>
          <p:nvPr>
            <p:ph type="body" sz="half" idx="2"/>
          </p:nvPr>
        </p:nvSpPr>
        <p:spPr>
          <a:xfrm>
            <a:off x="1451581" y="2015732"/>
            <a:ext cx="3526523" cy="3450613"/>
          </a:xfrm>
        </p:spPr>
        <p:txBody>
          <a:bodyPr vert="horz" lIns="91440" tIns="45720" rIns="91440" bIns="45720" rtlCol="0" anchor="t">
            <a:normAutofit fontScale="85000" lnSpcReduction="10000"/>
          </a:bodyPr>
          <a:lstStyle/>
          <a:p>
            <a:pPr algn="ctr"/>
            <a:r>
              <a:rPr kumimoji="0" lang="en-US" sz="3200" i="0" u="none" strike="noStrike" cap="all" spc="0" normalizeH="0" baseline="0" noProof="0" dirty="0">
                <a:ln>
                  <a:noFill/>
                </a:ln>
                <a:uLnTx/>
                <a:uFillTx/>
                <a:latin typeface="Cavolini" panose="03000502040302020204" pitchFamily="66" charset="0"/>
                <a:cs typeface="Cavolini" panose="03000502040302020204" pitchFamily="66" charset="0"/>
              </a:rPr>
              <a:t>Welcome </a:t>
            </a:r>
            <a:br>
              <a:rPr kumimoji="0" lang="en-US" sz="3200" i="0" u="none" strike="noStrike" cap="all" spc="0" normalizeH="0" baseline="0" noProof="0" dirty="0">
                <a:ln>
                  <a:noFill/>
                </a:ln>
                <a:uLnTx/>
                <a:uFillTx/>
                <a:latin typeface="Cavolini" panose="03000502040302020204" pitchFamily="66" charset="0"/>
                <a:cs typeface="Cavolini" panose="03000502040302020204" pitchFamily="66" charset="0"/>
              </a:rPr>
            </a:br>
            <a:r>
              <a:rPr kumimoji="0" lang="en-US" sz="3200" i="0" u="none" strike="noStrike" cap="all" spc="0" normalizeH="0" baseline="0" noProof="0" dirty="0">
                <a:ln>
                  <a:noFill/>
                </a:ln>
                <a:uLnTx/>
                <a:uFillTx/>
                <a:latin typeface="Cavolini" panose="03000502040302020204" pitchFamily="66" charset="0"/>
                <a:cs typeface="Cavolini" panose="03000502040302020204" pitchFamily="66" charset="0"/>
              </a:rPr>
              <a:t>MVUSD’s</a:t>
            </a:r>
            <a:br>
              <a:rPr kumimoji="0" lang="en-US" sz="3200" i="0" u="none" strike="noStrike" cap="all" spc="0" normalizeH="0" baseline="0" noProof="0" dirty="0">
                <a:ln>
                  <a:noFill/>
                </a:ln>
                <a:uLnTx/>
                <a:uFillTx/>
                <a:latin typeface="Cavolini" panose="03000502040302020204" pitchFamily="66" charset="0"/>
                <a:cs typeface="Cavolini" panose="03000502040302020204" pitchFamily="66" charset="0"/>
              </a:rPr>
            </a:br>
            <a:r>
              <a:rPr kumimoji="0" lang="en-US" sz="3200" i="0" u="none" strike="noStrike" cap="all" spc="0" normalizeH="0" baseline="0" noProof="0" dirty="0" err="1">
                <a:ln>
                  <a:noFill/>
                </a:ln>
                <a:uLnTx/>
                <a:uFillTx/>
                <a:latin typeface="Cavolini" panose="03000502040302020204" pitchFamily="66" charset="0"/>
                <a:cs typeface="Cavolini" panose="03000502040302020204" pitchFamily="66" charset="0"/>
              </a:rPr>
              <a:t>Delac</a:t>
            </a:r>
            <a:r>
              <a:rPr kumimoji="0" lang="en-US" sz="3200" i="0" u="none" strike="noStrike" cap="all" spc="0" normalizeH="0" baseline="0" noProof="0" dirty="0">
                <a:ln>
                  <a:noFill/>
                </a:ln>
                <a:uLnTx/>
                <a:uFillTx/>
                <a:latin typeface="Cavolini" panose="03000502040302020204" pitchFamily="66" charset="0"/>
                <a:cs typeface="Cavolini" panose="03000502040302020204" pitchFamily="66" charset="0"/>
              </a:rPr>
              <a:t> Meeting</a:t>
            </a:r>
            <a:br>
              <a:rPr kumimoji="0" lang="en-US" sz="3200" i="0" u="none" strike="noStrike" cap="all" spc="0" normalizeH="0" baseline="0" noProof="0" dirty="0">
                <a:ln>
                  <a:noFill/>
                </a:ln>
                <a:uLnTx/>
                <a:uFillTx/>
                <a:latin typeface="Cavolini" panose="03000502040302020204" pitchFamily="66" charset="0"/>
                <a:cs typeface="Cavolini" panose="03000502040302020204" pitchFamily="66" charset="0"/>
              </a:rPr>
            </a:br>
            <a:r>
              <a:rPr kumimoji="0" lang="en-US" sz="3200" i="0" u="none" strike="noStrike" cap="all" spc="0" normalizeH="0" baseline="0" noProof="0" dirty="0">
                <a:ln>
                  <a:noFill/>
                </a:ln>
                <a:uLnTx/>
                <a:uFillTx/>
                <a:latin typeface="Cavolini" panose="03000502040302020204" pitchFamily="66" charset="0"/>
                <a:cs typeface="Cavolini" panose="03000502040302020204" pitchFamily="66" charset="0"/>
              </a:rPr>
              <a:t>11-17-21</a:t>
            </a:r>
          </a:p>
          <a:p>
            <a:pPr algn="ctr"/>
            <a:endParaRPr kumimoji="0" lang="en-US" sz="3200" i="0" u="none" strike="noStrike" cap="all" spc="0" normalizeH="0" baseline="0" noProof="0" dirty="0">
              <a:ln>
                <a:noFill/>
              </a:ln>
              <a:uLnTx/>
              <a:uFillTx/>
              <a:latin typeface="Cavolini" panose="03000502040302020204" pitchFamily="66" charset="0"/>
              <a:cs typeface="Cavolini" panose="03000502040302020204" pitchFamily="66" charset="0"/>
            </a:endParaRPr>
          </a:p>
          <a:p>
            <a:pPr algn="ctr"/>
            <a:r>
              <a:rPr kumimoji="0" lang="en-US" sz="1600" i="0" u="none" strike="noStrike" cap="all" spc="0" normalizeH="0" baseline="0" noProof="0" dirty="0">
                <a:ln>
                  <a:noFill/>
                </a:ln>
                <a:uLnTx/>
                <a:uFillTx/>
                <a:latin typeface="Cavolini" panose="03000502040302020204" pitchFamily="66" charset="0"/>
                <a:cs typeface="Cavolini" panose="03000502040302020204" pitchFamily="66" charset="0"/>
              </a:rPr>
              <a:t>Jill Buschhausen</a:t>
            </a:r>
            <a:endParaRPr lang="en-US" sz="1400" dirty="0">
              <a:latin typeface="Cavolini" panose="03000502040302020204" pitchFamily="66" charset="0"/>
              <a:cs typeface="Cavolini" panose="03000502040302020204" pitchFamily="66" charset="0"/>
            </a:endParaRPr>
          </a:p>
          <a:p>
            <a:pPr algn="ctr"/>
            <a:r>
              <a:rPr lang="en-US" sz="1400" dirty="0">
                <a:latin typeface="Cavolini" panose="03000502040302020204" pitchFamily="66" charset="0"/>
                <a:cs typeface="Cavolini" panose="03000502040302020204" pitchFamily="66" charset="0"/>
              </a:rPr>
              <a:t>jbuschhausen@murrieta.k12.ca.us</a:t>
            </a:r>
          </a:p>
        </p:txBody>
      </p:sp>
      <p:grpSp>
        <p:nvGrpSpPr>
          <p:cNvPr id="64" name="Group 33">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65" name="Rectangle 34">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35">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Content Placeholder 8" descr=" pumpkin with a message on it&#10;&#10;Description automatically generated with low confidence">
            <a:extLst>
              <a:ext uri="{FF2B5EF4-FFF2-40B4-BE49-F238E27FC236}">
                <a16:creationId xmlns:a16="http://schemas.microsoft.com/office/drawing/2014/main" id="{74423651-24DF-4343-9E09-E9F3BB34B020}"/>
              </a:ext>
            </a:extLst>
          </p:cNvPr>
          <p:cNvPicPr>
            <a:picLocks noGrp="1" noChangeAspect="1"/>
          </p:cNvPicPr>
          <p:nvPr>
            <p:ph type="pic" idx="1"/>
          </p:nvPr>
        </p:nvPicPr>
        <p:blipFill rotWithShape="1">
          <a:blip r:embed="rId3">
            <a:extLst>
              <a:ext uri="{837473B0-CC2E-450A-ABE3-18F120FF3D39}">
                <a1611:picAttrSrcUrl xmlns:a1611="http://schemas.microsoft.com/office/drawing/2016/11/main" r:id="rId4"/>
              </a:ext>
            </a:extLst>
          </a:blip>
          <a:srcRect t="14670" r="1" b="5145"/>
          <a:stretch/>
        </p:blipFill>
        <p:spPr>
          <a:xfrm>
            <a:off x="6093926" y="1116345"/>
            <a:ext cx="4821551" cy="3866172"/>
          </a:xfrm>
          <a:prstGeom prst="rect">
            <a:avLst/>
          </a:prstGeom>
        </p:spPr>
      </p:pic>
      <p:pic>
        <p:nvPicPr>
          <p:cNvPr id="67" name="Picture 37">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8" name="Straight Connector 39">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051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CD54-1CA7-4BBA-BADA-140F45F57B38}"/>
              </a:ext>
            </a:extLst>
          </p:cNvPr>
          <p:cNvSpPr>
            <a:spLocks noGrp="1"/>
          </p:cNvSpPr>
          <p:nvPr>
            <p:ph type="title"/>
          </p:nvPr>
        </p:nvSpPr>
        <p:spPr/>
        <p:txBody>
          <a:bodyPr>
            <a:normAutofit fontScale="90000"/>
          </a:bodyPr>
          <a:lstStyle/>
          <a:p>
            <a:pPr algn="ctr"/>
            <a:r>
              <a:rPr lang="en-US" b="1" dirty="0">
                <a:latin typeface="Cavolini" panose="03000502040302020204" pitchFamily="66" charset="0"/>
                <a:cs typeface="Cavolini" panose="03000502040302020204" pitchFamily="66" charset="0"/>
              </a:rPr>
              <a:t>We are  Thankful and Grateful for our English Learners and their Families</a:t>
            </a:r>
          </a:p>
        </p:txBody>
      </p:sp>
      <p:pic>
        <p:nvPicPr>
          <p:cNvPr id="9" name="Content Placeholder 8" descr="A picture containing text&#10;&#10;Description automatically generated">
            <a:extLst>
              <a:ext uri="{FF2B5EF4-FFF2-40B4-BE49-F238E27FC236}">
                <a16:creationId xmlns:a16="http://schemas.microsoft.com/office/drawing/2014/main" id="{FA0ECD10-C6A5-4654-9E67-9E10B05B4A0D}"/>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2057788" y="1806695"/>
            <a:ext cx="8076423" cy="4387601"/>
          </a:xfrm>
        </p:spPr>
      </p:pic>
    </p:spTree>
    <p:extLst>
      <p:ext uri="{BB962C8B-B14F-4D97-AF65-F5344CB8AC3E}">
        <p14:creationId xmlns:p14="http://schemas.microsoft.com/office/powerpoint/2010/main" val="1456259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qr code&#10;&#10;Description automatically generated">
            <a:extLst>
              <a:ext uri="{FF2B5EF4-FFF2-40B4-BE49-F238E27FC236}">
                <a16:creationId xmlns:a16="http://schemas.microsoft.com/office/drawing/2014/main" id="{C1EC558C-7632-4EDE-B2DB-C18241A60C87}"/>
              </a:ext>
            </a:extLst>
          </p:cNvPr>
          <p:cNvPicPr>
            <a:picLocks noGrp="1" noChangeAspect="1"/>
          </p:cNvPicPr>
          <p:nvPr>
            <p:ph idx="1"/>
          </p:nvPr>
        </p:nvPicPr>
        <p:blipFill rotWithShape="1">
          <a:blip r:embed="rId3"/>
          <a:srcRect r="40141"/>
          <a:stretch/>
        </p:blipFill>
        <p:spPr>
          <a:xfrm>
            <a:off x="6511146" y="240226"/>
            <a:ext cx="5183932" cy="2921996"/>
          </a:xfrm>
        </p:spPr>
      </p:pic>
      <p:sp>
        <p:nvSpPr>
          <p:cNvPr id="8" name="Arrow: Right 7">
            <a:extLst>
              <a:ext uri="{FF2B5EF4-FFF2-40B4-BE49-F238E27FC236}">
                <a16:creationId xmlns:a16="http://schemas.microsoft.com/office/drawing/2014/main" id="{CB1A08EE-CF53-4ACB-B948-1C0645A99437}"/>
              </a:ext>
            </a:extLst>
          </p:cNvPr>
          <p:cNvSpPr/>
          <p:nvPr/>
        </p:nvSpPr>
        <p:spPr>
          <a:xfrm>
            <a:off x="5112039" y="1483378"/>
            <a:ext cx="1198084" cy="62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76D94A9-3B2E-4CDD-B7CE-FBA64C229C03}"/>
              </a:ext>
            </a:extLst>
          </p:cNvPr>
          <p:cNvSpPr txBox="1"/>
          <p:nvPr/>
        </p:nvSpPr>
        <p:spPr>
          <a:xfrm>
            <a:off x="230468" y="4505219"/>
            <a:ext cx="515087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a:cs typeface="Calibri"/>
              </a:rPr>
              <a:t>Si necesita traducción de audio, en la siguiente pantalla escanee el </a:t>
            </a:r>
            <a:r>
              <a:rPr lang="es-ES" sz="1600">
                <a:highlight>
                  <a:srgbClr val="FFFF00"/>
                </a:highlight>
                <a:cs typeface="Calibri"/>
              </a:rPr>
              <a:t>código QR </a:t>
            </a:r>
            <a:r>
              <a:rPr lang="es-ES" sz="1600">
                <a:cs typeface="Calibri"/>
              </a:rPr>
              <a:t>o ingrese la </a:t>
            </a:r>
            <a:r>
              <a:rPr lang="es-ES" sz="1600">
                <a:highlight>
                  <a:srgbClr val="00FFFF"/>
                </a:highlight>
                <a:cs typeface="Calibri"/>
              </a:rPr>
              <a:t>dirección URL</a:t>
            </a:r>
            <a:r>
              <a:rPr lang="es-ES" sz="1600">
                <a:cs typeface="Calibri"/>
              </a:rPr>
              <a:t> en un navegador web
</a:t>
            </a:r>
          </a:p>
        </p:txBody>
      </p:sp>
      <p:sp>
        <p:nvSpPr>
          <p:cNvPr id="13" name="TextBox 12">
            <a:extLst>
              <a:ext uri="{FF2B5EF4-FFF2-40B4-BE49-F238E27FC236}">
                <a16:creationId xmlns:a16="http://schemas.microsoft.com/office/drawing/2014/main" id="{EFBDE357-81F5-4572-93DF-CE0775A01AB4}"/>
              </a:ext>
            </a:extLst>
          </p:cNvPr>
          <p:cNvSpPr txBox="1"/>
          <p:nvPr/>
        </p:nvSpPr>
        <p:spPr>
          <a:xfrm>
            <a:off x="6245548" y="3378358"/>
            <a:ext cx="52931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Kung </a:t>
            </a:r>
            <a:r>
              <a:rPr lang="en-US" sz="1600" err="1">
                <a:cs typeface="Calibri"/>
              </a:rPr>
              <a:t>kailangan</a:t>
            </a:r>
            <a:r>
              <a:rPr lang="en-US" sz="1600">
                <a:cs typeface="Calibri"/>
              </a:rPr>
              <a:t> </a:t>
            </a:r>
            <a:r>
              <a:rPr lang="en-US" sz="1600" err="1">
                <a:cs typeface="Calibri"/>
              </a:rPr>
              <a:t>mo</a:t>
            </a:r>
            <a:r>
              <a:rPr lang="en-US" sz="1600">
                <a:cs typeface="Calibri"/>
              </a:rPr>
              <a:t> ng audio </a:t>
            </a:r>
            <a:r>
              <a:rPr lang="en-US" sz="1600" err="1">
                <a:cs typeface="Calibri"/>
              </a:rPr>
              <a:t>pagsasalin</a:t>
            </a:r>
            <a:r>
              <a:rPr lang="en-US" sz="1600">
                <a:cs typeface="Calibri"/>
              </a:rPr>
              <a:t>, </a:t>
            </a:r>
            <a:r>
              <a:rPr lang="en-US" sz="1600" err="1">
                <a:cs typeface="Calibri"/>
              </a:rPr>
              <a:t>sa</a:t>
            </a:r>
            <a:r>
              <a:rPr lang="en-US" sz="1600">
                <a:cs typeface="Calibri"/>
              </a:rPr>
              <a:t> </a:t>
            </a:r>
            <a:r>
              <a:rPr lang="en-US" sz="1600" err="1">
                <a:cs typeface="Calibri"/>
              </a:rPr>
              <a:t>susunod</a:t>
            </a:r>
            <a:r>
              <a:rPr lang="en-US" sz="1600">
                <a:cs typeface="Calibri"/>
              </a:rPr>
              <a:t> </a:t>
            </a:r>
            <a:r>
              <a:rPr lang="en-US" sz="1600" err="1">
                <a:cs typeface="Calibri"/>
              </a:rPr>
              <a:t>na</a:t>
            </a:r>
            <a:r>
              <a:rPr lang="en-US" sz="1600">
                <a:cs typeface="Calibri"/>
              </a:rPr>
              <a:t> screen </a:t>
            </a:r>
            <a:r>
              <a:rPr lang="en-US" sz="1600" err="1">
                <a:cs typeface="Calibri"/>
              </a:rPr>
              <a:t>i</a:t>
            </a:r>
            <a:r>
              <a:rPr lang="en-US" sz="1600">
                <a:cs typeface="Calibri"/>
              </a:rPr>
              <a:t>-scan ang </a:t>
            </a:r>
            <a:r>
              <a:rPr lang="en-US" sz="1600">
                <a:highlight>
                  <a:srgbClr val="FFFF00"/>
                </a:highlight>
                <a:cs typeface="Calibri"/>
              </a:rPr>
              <a:t>QR code</a:t>
            </a:r>
            <a:r>
              <a:rPr lang="en-US" sz="1600">
                <a:cs typeface="Calibri"/>
              </a:rPr>
              <a:t> o </a:t>
            </a:r>
            <a:r>
              <a:rPr lang="en-US" sz="1600" err="1">
                <a:cs typeface="Calibri"/>
              </a:rPr>
              <a:t>ipasok</a:t>
            </a:r>
            <a:r>
              <a:rPr lang="en-US" sz="1600">
                <a:cs typeface="Calibri"/>
              </a:rPr>
              <a:t> ang </a:t>
            </a:r>
            <a:r>
              <a:rPr lang="en-US" sz="1600">
                <a:highlight>
                  <a:srgbClr val="00FFFF"/>
                </a:highlight>
                <a:cs typeface="Calibri"/>
              </a:rPr>
              <a:t>URL address</a:t>
            </a:r>
            <a:r>
              <a:rPr lang="en-US" sz="1600">
                <a:cs typeface="Calibri"/>
              </a:rPr>
              <a:t> </a:t>
            </a:r>
            <a:r>
              <a:rPr lang="en-US" sz="1600" err="1">
                <a:cs typeface="Calibri"/>
              </a:rPr>
              <a:t>sa</a:t>
            </a:r>
            <a:r>
              <a:rPr lang="en-US" sz="1600">
                <a:cs typeface="Calibri"/>
              </a:rPr>
              <a:t> web browser</a:t>
            </a:r>
            <a:endParaRPr lang="en-US" sz="1600"/>
          </a:p>
        </p:txBody>
      </p:sp>
      <p:sp>
        <p:nvSpPr>
          <p:cNvPr id="14" name="TextBox 13">
            <a:extLst>
              <a:ext uri="{FF2B5EF4-FFF2-40B4-BE49-F238E27FC236}">
                <a16:creationId xmlns:a16="http://schemas.microsoft.com/office/drawing/2014/main" id="{615BFE3F-71CE-44C9-9707-38A7A24FFEA3}"/>
              </a:ext>
            </a:extLst>
          </p:cNvPr>
          <p:cNvSpPr txBox="1"/>
          <p:nvPr/>
        </p:nvSpPr>
        <p:spPr>
          <a:xfrm>
            <a:off x="5915683" y="4502532"/>
            <a:ext cx="59027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Calibri"/>
              </a:rPr>
              <a:t>Nếu</a:t>
            </a:r>
            <a:r>
              <a:rPr lang="en-US">
                <a:cs typeface="Calibri"/>
              </a:rPr>
              <a:t> </a:t>
            </a:r>
            <a:r>
              <a:rPr lang="en-US" err="1">
                <a:cs typeface="Calibri"/>
              </a:rPr>
              <a:t>bạn</a:t>
            </a:r>
            <a:r>
              <a:rPr lang="en-US">
                <a:cs typeface="Calibri"/>
              </a:rPr>
              <a:t> </a:t>
            </a:r>
            <a:r>
              <a:rPr lang="en-US" err="1">
                <a:cs typeface="Calibri"/>
              </a:rPr>
              <a:t>cần</a:t>
            </a:r>
            <a:r>
              <a:rPr lang="en-US">
                <a:cs typeface="Calibri"/>
              </a:rPr>
              <a:t> </a:t>
            </a:r>
            <a:r>
              <a:rPr lang="en-US" err="1">
                <a:cs typeface="Calibri"/>
              </a:rPr>
              <a:t>dịch</a:t>
            </a:r>
            <a:r>
              <a:rPr lang="en-US">
                <a:cs typeface="Calibri"/>
              </a:rPr>
              <a:t> </a:t>
            </a:r>
            <a:r>
              <a:rPr lang="en-US" err="1">
                <a:cs typeface="Calibri"/>
              </a:rPr>
              <a:t>âm</a:t>
            </a:r>
            <a:r>
              <a:rPr lang="en-US">
                <a:cs typeface="Calibri"/>
              </a:rPr>
              <a:t> </a:t>
            </a:r>
            <a:r>
              <a:rPr lang="en-US" err="1">
                <a:cs typeface="Calibri"/>
              </a:rPr>
              <a:t>thanh</a:t>
            </a:r>
            <a:r>
              <a:rPr lang="en-US">
                <a:cs typeface="Calibri"/>
              </a:rPr>
              <a:t>, </a:t>
            </a:r>
            <a:r>
              <a:rPr lang="en-US" err="1">
                <a:cs typeface="Calibri"/>
              </a:rPr>
              <a:t>trên</a:t>
            </a:r>
            <a:r>
              <a:rPr lang="en-US">
                <a:cs typeface="Calibri"/>
              </a:rPr>
              <a:t> </a:t>
            </a:r>
            <a:r>
              <a:rPr lang="en-US" err="1">
                <a:cs typeface="Calibri"/>
              </a:rPr>
              <a:t>màn</a:t>
            </a:r>
            <a:r>
              <a:rPr lang="en-US">
                <a:cs typeface="Calibri"/>
              </a:rPr>
              <a:t> </a:t>
            </a:r>
            <a:r>
              <a:rPr lang="en-US" err="1">
                <a:cs typeface="Calibri"/>
              </a:rPr>
              <a:t>hình</a:t>
            </a:r>
            <a:r>
              <a:rPr lang="en-US">
                <a:cs typeface="Calibri"/>
              </a:rPr>
              <a:t> </a:t>
            </a:r>
            <a:r>
              <a:rPr lang="en-US" err="1">
                <a:cs typeface="Calibri"/>
              </a:rPr>
              <a:t>tiếp</a:t>
            </a:r>
            <a:r>
              <a:rPr lang="en-US">
                <a:cs typeface="Calibri"/>
              </a:rPr>
              <a:t> </a:t>
            </a:r>
            <a:r>
              <a:rPr lang="en-US" err="1">
                <a:cs typeface="Calibri"/>
              </a:rPr>
              <a:t>theo</a:t>
            </a:r>
            <a:r>
              <a:rPr lang="en-US">
                <a:cs typeface="Calibri"/>
              </a:rPr>
              <a:t> </a:t>
            </a:r>
            <a:r>
              <a:rPr lang="en-US" err="1">
                <a:cs typeface="Calibri"/>
              </a:rPr>
              <a:t>quét</a:t>
            </a:r>
            <a:r>
              <a:rPr lang="en-US">
                <a:cs typeface="Calibri"/>
              </a:rPr>
              <a:t> </a:t>
            </a:r>
            <a:r>
              <a:rPr lang="en-US" err="1">
                <a:cs typeface="Calibri"/>
              </a:rPr>
              <a:t>mã</a:t>
            </a:r>
            <a:r>
              <a:rPr lang="en-US">
                <a:cs typeface="Calibri"/>
              </a:rPr>
              <a:t> </a:t>
            </a:r>
            <a:r>
              <a:rPr lang="en-US">
                <a:highlight>
                  <a:srgbClr val="FFFF00"/>
                </a:highlight>
                <a:cs typeface="Calibri"/>
              </a:rPr>
              <a:t>QR</a:t>
            </a:r>
            <a:r>
              <a:rPr lang="en-US">
                <a:cs typeface="Calibri"/>
              </a:rPr>
              <a:t> </a:t>
            </a:r>
            <a:r>
              <a:rPr lang="en-US" err="1">
                <a:cs typeface="Calibri"/>
              </a:rPr>
              <a:t>hoặc</a:t>
            </a:r>
            <a:r>
              <a:rPr lang="en-US">
                <a:cs typeface="Calibri"/>
              </a:rPr>
              <a:t> </a:t>
            </a:r>
            <a:r>
              <a:rPr lang="en-US" err="1">
                <a:cs typeface="Calibri"/>
              </a:rPr>
              <a:t>nhập</a:t>
            </a:r>
            <a:r>
              <a:rPr lang="en-US">
                <a:cs typeface="Calibri"/>
              </a:rPr>
              <a:t> </a:t>
            </a:r>
            <a:r>
              <a:rPr lang="en-US" err="1">
                <a:cs typeface="Calibri"/>
              </a:rPr>
              <a:t>địa</a:t>
            </a:r>
            <a:r>
              <a:rPr lang="en-US">
                <a:cs typeface="Calibri"/>
              </a:rPr>
              <a:t> </a:t>
            </a:r>
            <a:r>
              <a:rPr lang="en-US" err="1">
                <a:cs typeface="Calibri"/>
              </a:rPr>
              <a:t>chỉ</a:t>
            </a:r>
            <a:r>
              <a:rPr lang="en-US">
                <a:cs typeface="Calibri"/>
              </a:rPr>
              <a:t> </a:t>
            </a:r>
            <a:r>
              <a:rPr lang="en-US">
                <a:highlight>
                  <a:srgbClr val="00FFFF"/>
                </a:highlight>
                <a:cs typeface="Calibri"/>
              </a:rPr>
              <a:t>URL</a:t>
            </a:r>
            <a:r>
              <a:rPr lang="en-US">
                <a:cs typeface="Calibri"/>
              </a:rPr>
              <a:t> </a:t>
            </a:r>
            <a:r>
              <a:rPr lang="en-US" err="1">
                <a:cs typeface="Calibri"/>
              </a:rPr>
              <a:t>vào</a:t>
            </a:r>
            <a:r>
              <a:rPr lang="en-US">
                <a:cs typeface="Calibri"/>
              </a:rPr>
              <a:t> </a:t>
            </a:r>
            <a:r>
              <a:rPr lang="en-US" err="1">
                <a:cs typeface="Calibri"/>
              </a:rPr>
              <a:t>trình</a:t>
            </a:r>
            <a:r>
              <a:rPr lang="en-US">
                <a:cs typeface="Calibri"/>
              </a:rPr>
              <a:t> </a:t>
            </a:r>
            <a:r>
              <a:rPr lang="en-US" err="1">
                <a:cs typeface="Calibri"/>
              </a:rPr>
              <a:t>duyệt</a:t>
            </a:r>
            <a:r>
              <a:rPr lang="en-US">
                <a:cs typeface="Calibri"/>
              </a:rPr>
              <a:t> web</a:t>
            </a:r>
            <a:endParaRPr lang="en-US"/>
          </a:p>
        </p:txBody>
      </p:sp>
      <p:sp>
        <p:nvSpPr>
          <p:cNvPr id="11" name="TextBox 10">
            <a:extLst>
              <a:ext uri="{FF2B5EF4-FFF2-40B4-BE49-F238E27FC236}">
                <a16:creationId xmlns:a16="http://schemas.microsoft.com/office/drawing/2014/main" id="{EF83C532-8B08-45CB-844C-99BFE355D4DC}"/>
              </a:ext>
            </a:extLst>
          </p:cNvPr>
          <p:cNvSpPr txBox="1"/>
          <p:nvPr/>
        </p:nvSpPr>
        <p:spPr>
          <a:xfrm>
            <a:off x="6105680" y="5688262"/>
            <a:ext cx="5572847" cy="646331"/>
          </a:xfrm>
          <a:prstGeom prst="rect">
            <a:avLst/>
          </a:prstGeom>
          <a:noFill/>
        </p:spPr>
        <p:txBody>
          <a:bodyPr wrap="square">
            <a:spAutoFit/>
          </a:bodyPr>
          <a:lstStyle/>
          <a:p>
            <a:pPr algn="r"/>
            <a:r>
              <a:rPr lang="ar-AE">
                <a:cs typeface="Calibri"/>
              </a:rPr>
              <a:t>إذا كنت بحاجة إلى ترجمة صوتية، قم على الشاشة التالية بمسح </a:t>
            </a:r>
            <a:r>
              <a:rPr lang="ar-AE">
                <a:highlight>
                  <a:srgbClr val="FFFF00"/>
                </a:highlight>
                <a:cs typeface="Calibri"/>
              </a:rPr>
              <a:t>رمز</a:t>
            </a:r>
            <a:r>
              <a:rPr lang="ar-AE">
                <a:cs typeface="Calibri"/>
              </a:rPr>
              <a:t> الاستجابة السريعة أو أدخل عنوان </a:t>
            </a:r>
            <a:r>
              <a:rPr lang="en-US">
                <a:highlight>
                  <a:srgbClr val="00FFFF"/>
                </a:highlight>
                <a:cs typeface="Calibri"/>
              </a:rPr>
              <a:t>URL</a:t>
            </a:r>
            <a:r>
              <a:rPr lang="en-US">
                <a:cs typeface="Calibri"/>
              </a:rPr>
              <a:t> </a:t>
            </a:r>
            <a:r>
              <a:rPr lang="ar-AE">
                <a:cs typeface="Calibri"/>
              </a:rPr>
              <a:t>في مستعرض ويب</a:t>
            </a:r>
            <a:endParaRPr lang="en-US">
              <a:cs typeface="Calibri"/>
            </a:endParaRPr>
          </a:p>
        </p:txBody>
      </p:sp>
      <p:sp>
        <p:nvSpPr>
          <p:cNvPr id="15" name="TextBox 14">
            <a:extLst>
              <a:ext uri="{FF2B5EF4-FFF2-40B4-BE49-F238E27FC236}">
                <a16:creationId xmlns:a16="http://schemas.microsoft.com/office/drawing/2014/main" id="{294B212A-1443-44AC-B1D5-FA47025F894B}"/>
              </a:ext>
            </a:extLst>
          </p:cNvPr>
          <p:cNvSpPr txBox="1"/>
          <p:nvPr/>
        </p:nvSpPr>
        <p:spPr>
          <a:xfrm>
            <a:off x="102212" y="5749193"/>
            <a:ext cx="5407383" cy="584775"/>
          </a:xfrm>
          <a:prstGeom prst="rect">
            <a:avLst/>
          </a:prstGeom>
          <a:noFill/>
        </p:spPr>
        <p:txBody>
          <a:bodyPr wrap="square">
            <a:spAutoFit/>
          </a:bodyPr>
          <a:lstStyle/>
          <a:p>
            <a:r>
              <a:rPr lang="zh-CN" altLang="en-US" sz="1600">
                <a:cs typeface="Calibri"/>
              </a:rPr>
              <a:t>如果您需要音频翻译，请在下一个屏幕上扫描 </a:t>
            </a:r>
            <a:r>
              <a:rPr lang="en-US" altLang="zh-CN" sz="1600">
                <a:highlight>
                  <a:srgbClr val="FFFF00"/>
                </a:highlight>
                <a:cs typeface="Calibri"/>
              </a:rPr>
              <a:t>QR</a:t>
            </a:r>
            <a:r>
              <a:rPr lang="en-US" altLang="zh-CN" sz="1600">
                <a:cs typeface="Calibri"/>
              </a:rPr>
              <a:t> </a:t>
            </a:r>
            <a:r>
              <a:rPr lang="zh-CN" altLang="en-US" sz="1600">
                <a:highlight>
                  <a:srgbClr val="FFFF00"/>
                </a:highlight>
                <a:cs typeface="Calibri"/>
              </a:rPr>
              <a:t>代码</a:t>
            </a:r>
            <a:r>
              <a:rPr lang="zh-CN" altLang="en-US" sz="1600">
                <a:cs typeface="Calibri"/>
              </a:rPr>
              <a:t>或将 </a:t>
            </a:r>
            <a:r>
              <a:rPr lang="en-US" altLang="zh-CN" sz="1600">
                <a:highlight>
                  <a:srgbClr val="00FFFF"/>
                </a:highlight>
                <a:cs typeface="Calibri"/>
              </a:rPr>
              <a:t>URL</a:t>
            </a:r>
            <a:r>
              <a:rPr lang="en-US" altLang="zh-CN" sz="1600">
                <a:cs typeface="Calibri"/>
              </a:rPr>
              <a:t> </a:t>
            </a:r>
            <a:r>
              <a:rPr lang="zh-CN" altLang="en-US" sz="1600">
                <a:highlight>
                  <a:srgbClr val="00FFFF"/>
                </a:highlight>
                <a:cs typeface="Calibri"/>
              </a:rPr>
              <a:t>地址</a:t>
            </a:r>
            <a:r>
              <a:rPr lang="zh-CN" altLang="en-US" sz="1600">
                <a:cs typeface="Calibri"/>
              </a:rPr>
              <a:t>输入 </a:t>
            </a:r>
            <a:r>
              <a:rPr lang="en-US" altLang="zh-CN" sz="1600">
                <a:cs typeface="Calibri"/>
              </a:rPr>
              <a:t>Web </a:t>
            </a:r>
            <a:r>
              <a:rPr lang="zh-CN" altLang="en-US" sz="1600">
                <a:cs typeface="Calibri"/>
              </a:rPr>
              <a:t>浏览器</a:t>
            </a:r>
            <a:endParaRPr lang="en-US" sz="1600"/>
          </a:p>
        </p:txBody>
      </p:sp>
      <p:pic>
        <p:nvPicPr>
          <p:cNvPr id="2" name="Picture 2" descr="Graphical user interface, application&#10;&#10;Description automatically generated">
            <a:extLst>
              <a:ext uri="{FF2B5EF4-FFF2-40B4-BE49-F238E27FC236}">
                <a16:creationId xmlns:a16="http://schemas.microsoft.com/office/drawing/2014/main" id="{1B1859AB-1DCB-4E4C-BDDD-E52B1B81CCDE}"/>
              </a:ext>
            </a:extLst>
          </p:cNvPr>
          <p:cNvPicPr>
            <a:picLocks noChangeAspect="1"/>
          </p:cNvPicPr>
          <p:nvPr/>
        </p:nvPicPr>
        <p:blipFill>
          <a:blip r:embed="rId4"/>
          <a:stretch>
            <a:fillRect/>
          </a:stretch>
        </p:blipFill>
        <p:spPr>
          <a:xfrm>
            <a:off x="325747" y="834644"/>
            <a:ext cx="858316" cy="1733159"/>
          </a:xfrm>
          <a:prstGeom prst="rect">
            <a:avLst/>
          </a:prstGeom>
        </p:spPr>
      </p:pic>
      <p:pic>
        <p:nvPicPr>
          <p:cNvPr id="3" name="Picture 5" descr="Graphical user interface, application&#10;&#10;Description automatically generated">
            <a:extLst>
              <a:ext uri="{FF2B5EF4-FFF2-40B4-BE49-F238E27FC236}">
                <a16:creationId xmlns:a16="http://schemas.microsoft.com/office/drawing/2014/main" id="{6D5931A6-F3FE-45E0-A30E-49D165DA750D}"/>
              </a:ext>
            </a:extLst>
          </p:cNvPr>
          <p:cNvPicPr>
            <a:picLocks noChangeAspect="1"/>
          </p:cNvPicPr>
          <p:nvPr/>
        </p:nvPicPr>
        <p:blipFill>
          <a:blip r:embed="rId5"/>
          <a:stretch>
            <a:fillRect/>
          </a:stretch>
        </p:blipFill>
        <p:spPr>
          <a:xfrm>
            <a:off x="1529706" y="1158521"/>
            <a:ext cx="1462310" cy="1138582"/>
          </a:xfrm>
          <a:prstGeom prst="rect">
            <a:avLst/>
          </a:prstGeom>
        </p:spPr>
      </p:pic>
      <p:pic>
        <p:nvPicPr>
          <p:cNvPr id="6" name="Picture 6" descr="A picture containing text, electronics, computer, computer&#10;&#10;Description automatically generated">
            <a:extLst>
              <a:ext uri="{FF2B5EF4-FFF2-40B4-BE49-F238E27FC236}">
                <a16:creationId xmlns:a16="http://schemas.microsoft.com/office/drawing/2014/main" id="{B010F8EF-630C-4982-862E-74ED178D7495}"/>
              </a:ext>
            </a:extLst>
          </p:cNvPr>
          <p:cNvPicPr>
            <a:picLocks noChangeAspect="1"/>
          </p:cNvPicPr>
          <p:nvPr/>
        </p:nvPicPr>
        <p:blipFill rotWithShape="1">
          <a:blip r:embed="rId6"/>
          <a:srcRect l="12661" r="11370" b="-459"/>
          <a:stretch/>
        </p:blipFill>
        <p:spPr>
          <a:xfrm>
            <a:off x="3264273" y="1049874"/>
            <a:ext cx="1746966" cy="1302697"/>
          </a:xfrm>
          <a:prstGeom prst="rect">
            <a:avLst/>
          </a:prstGeom>
        </p:spPr>
      </p:pic>
      <p:sp>
        <p:nvSpPr>
          <p:cNvPr id="7" name="Rectangle 6">
            <a:extLst>
              <a:ext uri="{FF2B5EF4-FFF2-40B4-BE49-F238E27FC236}">
                <a16:creationId xmlns:a16="http://schemas.microsoft.com/office/drawing/2014/main" id="{216BD2B3-195A-48D9-A4F0-DF63C949DD1D}"/>
              </a:ext>
            </a:extLst>
          </p:cNvPr>
          <p:cNvSpPr/>
          <p:nvPr/>
        </p:nvSpPr>
        <p:spPr>
          <a:xfrm>
            <a:off x="8696784" y="1597981"/>
            <a:ext cx="1095286" cy="11024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AF6948-41EC-4F50-A92D-E81503C531D1}"/>
              </a:ext>
            </a:extLst>
          </p:cNvPr>
          <p:cNvSpPr/>
          <p:nvPr/>
        </p:nvSpPr>
        <p:spPr>
          <a:xfrm>
            <a:off x="8696785" y="1228529"/>
            <a:ext cx="958908" cy="2111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B448DC-2400-4B3D-8FEF-5E185C093258}"/>
              </a:ext>
            </a:extLst>
          </p:cNvPr>
          <p:cNvSpPr txBox="1"/>
          <p:nvPr/>
        </p:nvSpPr>
        <p:spPr>
          <a:xfrm>
            <a:off x="299374" y="3325703"/>
            <a:ext cx="515087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If you need audio translation, on the next screen scan the </a:t>
            </a:r>
            <a:r>
              <a:rPr lang="en-US" sz="1600">
                <a:highlight>
                  <a:srgbClr val="FFFF00"/>
                </a:highlight>
                <a:cs typeface="Calibri"/>
              </a:rPr>
              <a:t>QR code </a:t>
            </a:r>
            <a:r>
              <a:rPr lang="en-US" sz="1600">
                <a:cs typeface="Calibri"/>
              </a:rPr>
              <a:t>or enter the </a:t>
            </a:r>
            <a:r>
              <a:rPr lang="en-US" sz="1600">
                <a:highlight>
                  <a:srgbClr val="00FFFF"/>
                </a:highlight>
                <a:cs typeface="Calibri"/>
              </a:rPr>
              <a:t>URL address</a:t>
            </a:r>
            <a:r>
              <a:rPr lang="en-US" sz="1600">
                <a:cs typeface="Calibri"/>
              </a:rPr>
              <a:t>  into a web browser 
</a:t>
            </a:r>
            <a:endParaRPr lang="es-ES" sz="1600">
              <a:cs typeface="Calibri"/>
            </a:endParaRPr>
          </a:p>
        </p:txBody>
      </p:sp>
      <p:sp>
        <p:nvSpPr>
          <p:cNvPr id="17" name="TextBox 16">
            <a:extLst>
              <a:ext uri="{FF2B5EF4-FFF2-40B4-BE49-F238E27FC236}">
                <a16:creationId xmlns:a16="http://schemas.microsoft.com/office/drawing/2014/main" id="{B2A0ADCA-CBD2-4A95-9721-EF3BA8BDCAE3}"/>
              </a:ext>
            </a:extLst>
          </p:cNvPr>
          <p:cNvSpPr txBox="1"/>
          <p:nvPr/>
        </p:nvSpPr>
        <p:spPr>
          <a:xfrm>
            <a:off x="8733506" y="1978444"/>
            <a:ext cx="1265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00"/>
                </a:highlight>
              </a:rPr>
              <a:t>QR Code</a:t>
            </a:r>
          </a:p>
        </p:txBody>
      </p:sp>
      <p:sp>
        <p:nvSpPr>
          <p:cNvPr id="18" name="TextBox 17">
            <a:extLst>
              <a:ext uri="{FF2B5EF4-FFF2-40B4-BE49-F238E27FC236}">
                <a16:creationId xmlns:a16="http://schemas.microsoft.com/office/drawing/2014/main" id="{E213734A-55B4-491B-A57A-658A24973B38}"/>
              </a:ext>
            </a:extLst>
          </p:cNvPr>
          <p:cNvSpPr txBox="1"/>
          <p:nvPr/>
        </p:nvSpPr>
        <p:spPr>
          <a:xfrm>
            <a:off x="8761049" y="1206411"/>
            <a:ext cx="97131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highlight>
                  <a:srgbClr val="00FFFF"/>
                </a:highlight>
              </a:rPr>
              <a:t>URL Address</a:t>
            </a:r>
            <a:endParaRPr lang="en-US" sz="1000">
              <a:highlight>
                <a:srgbClr val="00FFFF"/>
              </a:highlight>
              <a:cs typeface="Calibri"/>
            </a:endParaRPr>
          </a:p>
        </p:txBody>
      </p:sp>
    </p:spTree>
    <p:extLst>
      <p:ext uri="{BB962C8B-B14F-4D97-AF65-F5344CB8AC3E}">
        <p14:creationId xmlns:p14="http://schemas.microsoft.com/office/powerpoint/2010/main" val="335722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raphical user interface&#10;&#10;Description automatically generated">
            <a:extLst>
              <a:ext uri="{FF2B5EF4-FFF2-40B4-BE49-F238E27FC236}">
                <a16:creationId xmlns:a16="http://schemas.microsoft.com/office/drawing/2014/main" id="{4E85E38E-08C2-448F-8E5B-B5988DDCA0F1}"/>
              </a:ext>
            </a:extLst>
          </p:cNvPr>
          <p:cNvPicPr>
            <a:picLocks noChangeAspect="1"/>
          </p:cNvPicPr>
          <p:nvPr/>
        </p:nvPicPr>
        <p:blipFill>
          <a:blip r:embed="rId3"/>
          <a:stretch>
            <a:fillRect/>
          </a:stretch>
        </p:blipFill>
        <p:spPr>
          <a:xfrm>
            <a:off x="364391" y="673607"/>
            <a:ext cx="2997584" cy="5631596"/>
          </a:xfrm>
          <a:prstGeom prst="rect">
            <a:avLst/>
          </a:prstGeom>
        </p:spPr>
      </p:pic>
      <p:sp>
        <p:nvSpPr>
          <p:cNvPr id="7" name="Arrow: Right 6">
            <a:extLst>
              <a:ext uri="{FF2B5EF4-FFF2-40B4-BE49-F238E27FC236}">
                <a16:creationId xmlns:a16="http://schemas.microsoft.com/office/drawing/2014/main" id="{7464076A-1221-4190-B167-75377D4CEA70}"/>
              </a:ext>
            </a:extLst>
          </p:cNvPr>
          <p:cNvSpPr/>
          <p:nvPr/>
        </p:nvSpPr>
        <p:spPr>
          <a:xfrm>
            <a:off x="2716770" y="3493342"/>
            <a:ext cx="1644804" cy="808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23C24A48-741C-466D-9206-4CB893F4FE51}"/>
              </a:ext>
            </a:extLst>
          </p:cNvPr>
          <p:cNvSpPr/>
          <p:nvPr/>
        </p:nvSpPr>
        <p:spPr>
          <a:xfrm rot="1020000">
            <a:off x="756050" y="4478903"/>
            <a:ext cx="511098" cy="12545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Graphical user interface, application&#10;&#10;Description automatically generated">
            <a:extLst>
              <a:ext uri="{FF2B5EF4-FFF2-40B4-BE49-F238E27FC236}">
                <a16:creationId xmlns:a16="http://schemas.microsoft.com/office/drawing/2014/main" id="{6A2F0DE6-A05E-4707-8DB1-338EDD5200BD}"/>
              </a:ext>
            </a:extLst>
          </p:cNvPr>
          <p:cNvPicPr>
            <a:picLocks noChangeAspect="1"/>
          </p:cNvPicPr>
          <p:nvPr/>
        </p:nvPicPr>
        <p:blipFill rotWithShape="1">
          <a:blip r:embed="rId4"/>
          <a:srcRect t="9956" r="316" b="146"/>
          <a:stretch/>
        </p:blipFill>
        <p:spPr>
          <a:xfrm>
            <a:off x="4857131" y="759635"/>
            <a:ext cx="1815452" cy="3542170"/>
          </a:xfrm>
          <a:prstGeom prst="rect">
            <a:avLst/>
          </a:prstGeom>
        </p:spPr>
      </p:pic>
      <p:pic>
        <p:nvPicPr>
          <p:cNvPr id="10" name="Picture 10" descr="Graphical user interface, application&#10;&#10;Description automatically generated">
            <a:extLst>
              <a:ext uri="{FF2B5EF4-FFF2-40B4-BE49-F238E27FC236}">
                <a16:creationId xmlns:a16="http://schemas.microsoft.com/office/drawing/2014/main" id="{D7F9A01C-5365-4557-AFA9-421CBDA8A6DC}"/>
              </a:ext>
            </a:extLst>
          </p:cNvPr>
          <p:cNvPicPr>
            <a:picLocks noChangeAspect="1"/>
          </p:cNvPicPr>
          <p:nvPr/>
        </p:nvPicPr>
        <p:blipFill rotWithShape="1">
          <a:blip r:embed="rId5"/>
          <a:srcRect t="10230" r="312" b="144"/>
          <a:stretch/>
        </p:blipFill>
        <p:spPr>
          <a:xfrm>
            <a:off x="9391340" y="380530"/>
            <a:ext cx="2082132" cy="4051065"/>
          </a:xfrm>
          <a:prstGeom prst="rect">
            <a:avLst/>
          </a:prstGeom>
        </p:spPr>
      </p:pic>
      <p:sp>
        <p:nvSpPr>
          <p:cNvPr id="11" name="Arrow: Right 10">
            <a:extLst>
              <a:ext uri="{FF2B5EF4-FFF2-40B4-BE49-F238E27FC236}">
                <a16:creationId xmlns:a16="http://schemas.microsoft.com/office/drawing/2014/main" id="{455A432C-26DF-40CA-AF01-5AE508AEEBD8}"/>
              </a:ext>
            </a:extLst>
          </p:cNvPr>
          <p:cNvSpPr/>
          <p:nvPr/>
        </p:nvSpPr>
        <p:spPr>
          <a:xfrm>
            <a:off x="7168140" y="2469535"/>
            <a:ext cx="1644804" cy="808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939E8C0-3423-4230-9133-9C262FC63114}"/>
              </a:ext>
            </a:extLst>
          </p:cNvPr>
          <p:cNvSpPr txBox="1"/>
          <p:nvPr/>
        </p:nvSpPr>
        <p:spPr>
          <a:xfrm>
            <a:off x="3754380" y="5473005"/>
            <a:ext cx="3413760" cy="369332"/>
          </a:xfrm>
          <a:prstGeom prst="rect">
            <a:avLst/>
          </a:prstGeom>
          <a:noFill/>
        </p:spPr>
        <p:txBody>
          <a:bodyPr wrap="square" rtlCol="0">
            <a:spAutoFit/>
          </a:bodyPr>
          <a:lstStyle/>
          <a:p>
            <a:r>
              <a:rPr lang="es-ES"/>
              <a:t>Elija su idioma preferido de la lista</a:t>
            </a:r>
            <a:endParaRPr lang="en-US"/>
          </a:p>
        </p:txBody>
      </p:sp>
      <p:sp>
        <p:nvSpPr>
          <p:cNvPr id="12" name="TextBox 11">
            <a:extLst>
              <a:ext uri="{FF2B5EF4-FFF2-40B4-BE49-F238E27FC236}">
                <a16:creationId xmlns:a16="http://schemas.microsoft.com/office/drawing/2014/main" id="{B875049E-BF27-48A3-A18E-58C4A1D06B1B}"/>
              </a:ext>
            </a:extLst>
          </p:cNvPr>
          <p:cNvSpPr txBox="1"/>
          <p:nvPr/>
        </p:nvSpPr>
        <p:spPr>
          <a:xfrm>
            <a:off x="3754381" y="6033943"/>
            <a:ext cx="4061334" cy="646331"/>
          </a:xfrm>
          <a:prstGeom prst="rect">
            <a:avLst/>
          </a:prstGeom>
          <a:noFill/>
        </p:spPr>
        <p:txBody>
          <a:bodyPr wrap="square">
            <a:spAutoFit/>
          </a:bodyPr>
          <a:lstStyle/>
          <a:p>
            <a:r>
              <a:rPr lang="fi-FI"/>
              <a:t>Piliin ang iyong ginustong wika mula sa listahan</a:t>
            </a:r>
            <a:endParaRPr lang="en-US"/>
          </a:p>
        </p:txBody>
      </p:sp>
      <p:sp>
        <p:nvSpPr>
          <p:cNvPr id="13" name="TextBox 12">
            <a:extLst>
              <a:ext uri="{FF2B5EF4-FFF2-40B4-BE49-F238E27FC236}">
                <a16:creationId xmlns:a16="http://schemas.microsoft.com/office/drawing/2014/main" id="{ACB71854-CE1B-4664-AE52-BB3B9FF7DDC9}"/>
              </a:ext>
            </a:extLst>
          </p:cNvPr>
          <p:cNvSpPr txBox="1"/>
          <p:nvPr/>
        </p:nvSpPr>
        <p:spPr>
          <a:xfrm>
            <a:off x="8381846" y="5468144"/>
            <a:ext cx="3577426" cy="584775"/>
          </a:xfrm>
          <a:prstGeom prst="rect">
            <a:avLst/>
          </a:prstGeom>
          <a:noFill/>
        </p:spPr>
        <p:txBody>
          <a:bodyPr wrap="square">
            <a:spAutoFit/>
          </a:bodyPr>
          <a:lstStyle/>
          <a:p>
            <a:r>
              <a:rPr lang="vi-VN" sz="1600"/>
              <a:t>Chọn ngôn ngữ ưa thích của bạn từ danh sách</a:t>
            </a:r>
            <a:endParaRPr lang="en-US" sz="1600"/>
          </a:p>
        </p:txBody>
      </p:sp>
      <p:sp>
        <p:nvSpPr>
          <p:cNvPr id="14" name="TextBox 13">
            <a:extLst>
              <a:ext uri="{FF2B5EF4-FFF2-40B4-BE49-F238E27FC236}">
                <a16:creationId xmlns:a16="http://schemas.microsoft.com/office/drawing/2014/main" id="{D13F3171-3629-4631-8DD8-C43F8971A4C9}"/>
              </a:ext>
            </a:extLst>
          </p:cNvPr>
          <p:cNvSpPr txBox="1"/>
          <p:nvPr/>
        </p:nvSpPr>
        <p:spPr>
          <a:xfrm>
            <a:off x="8812944" y="6095498"/>
            <a:ext cx="2715231" cy="523220"/>
          </a:xfrm>
          <a:prstGeom prst="rect">
            <a:avLst/>
          </a:prstGeom>
          <a:noFill/>
        </p:spPr>
        <p:txBody>
          <a:bodyPr wrap="square">
            <a:spAutoFit/>
          </a:bodyPr>
          <a:lstStyle/>
          <a:p>
            <a:pPr algn="r"/>
            <a:r>
              <a:rPr lang="ar-AE"/>
              <a:t>اختر لغتك </a:t>
            </a:r>
            <a:r>
              <a:rPr lang="ar-AE" sz="2800"/>
              <a:t>المفضلة</a:t>
            </a:r>
            <a:r>
              <a:rPr lang="ar-AE"/>
              <a:t> من القائمة</a:t>
            </a:r>
            <a:endParaRPr lang="en-US"/>
          </a:p>
        </p:txBody>
      </p:sp>
      <p:sp>
        <p:nvSpPr>
          <p:cNvPr id="15" name="TextBox 14">
            <a:extLst>
              <a:ext uri="{FF2B5EF4-FFF2-40B4-BE49-F238E27FC236}">
                <a16:creationId xmlns:a16="http://schemas.microsoft.com/office/drawing/2014/main" id="{61883A14-A696-4188-B6D1-4CF1A8B0976B}"/>
              </a:ext>
            </a:extLst>
          </p:cNvPr>
          <p:cNvSpPr txBox="1"/>
          <p:nvPr/>
        </p:nvSpPr>
        <p:spPr>
          <a:xfrm>
            <a:off x="8463679" y="4880336"/>
            <a:ext cx="3413760" cy="646331"/>
          </a:xfrm>
          <a:prstGeom prst="rect">
            <a:avLst/>
          </a:prstGeom>
          <a:noFill/>
        </p:spPr>
        <p:txBody>
          <a:bodyPr wrap="square">
            <a:spAutoFit/>
          </a:bodyPr>
          <a:lstStyle/>
          <a:p>
            <a:r>
              <a:rPr lang="zh-CN" altLang="en-US"/>
              <a:t>从列表中选择您最喜爱的语言
</a:t>
            </a:r>
            <a:endParaRPr lang="en-US"/>
          </a:p>
        </p:txBody>
      </p:sp>
      <p:sp>
        <p:nvSpPr>
          <p:cNvPr id="3" name="TextBox 2">
            <a:extLst>
              <a:ext uri="{FF2B5EF4-FFF2-40B4-BE49-F238E27FC236}">
                <a16:creationId xmlns:a16="http://schemas.microsoft.com/office/drawing/2014/main" id="{F2443564-87D1-4CBE-B42D-9D772E7D24A0}"/>
              </a:ext>
            </a:extLst>
          </p:cNvPr>
          <p:cNvSpPr txBox="1"/>
          <p:nvPr/>
        </p:nvSpPr>
        <p:spPr>
          <a:xfrm>
            <a:off x="3581408" y="4887405"/>
            <a:ext cx="4447949" cy="369332"/>
          </a:xfrm>
          <a:prstGeom prst="rect">
            <a:avLst/>
          </a:prstGeom>
          <a:noFill/>
        </p:spPr>
        <p:txBody>
          <a:bodyPr wrap="none" rtlCol="0">
            <a:spAutoFit/>
          </a:bodyPr>
          <a:lstStyle/>
          <a:p>
            <a:r>
              <a:rPr lang="en-US"/>
              <a:t>Choose  your preferred language from the list</a:t>
            </a:r>
          </a:p>
        </p:txBody>
      </p:sp>
    </p:spTree>
    <p:extLst>
      <p:ext uri="{BB962C8B-B14F-4D97-AF65-F5344CB8AC3E}">
        <p14:creationId xmlns:p14="http://schemas.microsoft.com/office/powerpoint/2010/main" val="168538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10;&#10;Description automatically generated">
            <a:extLst>
              <a:ext uri="{FF2B5EF4-FFF2-40B4-BE49-F238E27FC236}">
                <a16:creationId xmlns:a16="http://schemas.microsoft.com/office/drawing/2014/main" id="{6DC926A9-4E49-4E33-9390-A22ACCA2863C}"/>
              </a:ext>
            </a:extLst>
          </p:cNvPr>
          <p:cNvPicPr>
            <a:picLocks noChangeAspect="1"/>
          </p:cNvPicPr>
          <p:nvPr/>
        </p:nvPicPr>
        <p:blipFill rotWithShape="1">
          <a:blip r:embed="rId3"/>
          <a:srcRect t="10230" r="312" b="144"/>
          <a:stretch/>
        </p:blipFill>
        <p:spPr>
          <a:xfrm>
            <a:off x="409827" y="539804"/>
            <a:ext cx="2969929" cy="5778392"/>
          </a:xfrm>
          <a:prstGeom prst="rect">
            <a:avLst/>
          </a:prstGeom>
        </p:spPr>
      </p:pic>
      <p:pic>
        <p:nvPicPr>
          <p:cNvPr id="4" name="Picture 4" descr="Graphical user interface, website&#10;&#10;Description automatically generated">
            <a:extLst>
              <a:ext uri="{FF2B5EF4-FFF2-40B4-BE49-F238E27FC236}">
                <a16:creationId xmlns:a16="http://schemas.microsoft.com/office/drawing/2014/main" id="{211A7599-1DF9-4014-BC04-D40FD59C3805}"/>
              </a:ext>
            </a:extLst>
          </p:cNvPr>
          <p:cNvPicPr>
            <a:picLocks noChangeAspect="1"/>
          </p:cNvPicPr>
          <p:nvPr/>
        </p:nvPicPr>
        <p:blipFill rotWithShape="1">
          <a:blip r:embed="rId4"/>
          <a:srcRect t="9916" r="302" b="140"/>
          <a:stretch/>
        </p:blipFill>
        <p:spPr>
          <a:xfrm>
            <a:off x="8475028" y="437589"/>
            <a:ext cx="3062855" cy="5982821"/>
          </a:xfrm>
          <a:prstGeom prst="rect">
            <a:avLst/>
          </a:prstGeom>
        </p:spPr>
      </p:pic>
      <p:sp>
        <p:nvSpPr>
          <p:cNvPr id="5" name="Arrow: Right 4">
            <a:extLst>
              <a:ext uri="{FF2B5EF4-FFF2-40B4-BE49-F238E27FC236}">
                <a16:creationId xmlns:a16="http://schemas.microsoft.com/office/drawing/2014/main" id="{1E93A3C6-307A-4D5D-9A1B-593A125120C2}"/>
              </a:ext>
            </a:extLst>
          </p:cNvPr>
          <p:cNvSpPr/>
          <p:nvPr/>
        </p:nvSpPr>
        <p:spPr>
          <a:xfrm rot="16200000">
            <a:off x="9471265" y="4586243"/>
            <a:ext cx="1070379" cy="546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EE84FC7A-0BB1-4F23-A704-3DE8C267C514}"/>
              </a:ext>
            </a:extLst>
          </p:cNvPr>
          <p:cNvSpPr/>
          <p:nvPr/>
        </p:nvSpPr>
        <p:spPr>
          <a:xfrm>
            <a:off x="654117" y="4207085"/>
            <a:ext cx="483219" cy="975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B17A0E3-8AB5-450A-BC15-E2F54C5FA29F}"/>
              </a:ext>
            </a:extLst>
          </p:cNvPr>
          <p:cNvSpPr txBox="1"/>
          <p:nvPr/>
        </p:nvSpPr>
        <p:spPr>
          <a:xfrm>
            <a:off x="3738966" y="1624229"/>
            <a:ext cx="4573586" cy="738664"/>
          </a:xfrm>
          <a:prstGeom prst="rect">
            <a:avLst/>
          </a:prstGeom>
          <a:noFill/>
        </p:spPr>
        <p:txBody>
          <a:bodyPr wrap="square" rtlCol="0">
            <a:spAutoFit/>
          </a:bodyPr>
          <a:lstStyle/>
          <a:p>
            <a:r>
              <a:rPr lang="es-ES" sz="1400">
                <a:latin typeface="Segoe UI Web (West European)"/>
              </a:rPr>
              <a:t>El idioma elegido se mostrará en la esquina inferior izquierda. Todo lo dicho se traducirá automáticamente para usted en su dispositivo.</a:t>
            </a:r>
            <a:endParaRPr lang="en-US" sz="1400">
              <a:effectLst/>
              <a:latin typeface="Segoe UI Web (West European)"/>
            </a:endParaRPr>
          </a:p>
        </p:txBody>
      </p:sp>
      <p:sp>
        <p:nvSpPr>
          <p:cNvPr id="7" name="TextBox 6">
            <a:extLst>
              <a:ext uri="{FF2B5EF4-FFF2-40B4-BE49-F238E27FC236}">
                <a16:creationId xmlns:a16="http://schemas.microsoft.com/office/drawing/2014/main" id="{95A68731-71F2-414E-9EB1-9447F4562087}"/>
              </a:ext>
            </a:extLst>
          </p:cNvPr>
          <p:cNvSpPr txBox="1"/>
          <p:nvPr/>
        </p:nvSpPr>
        <p:spPr>
          <a:xfrm>
            <a:off x="3634182" y="3555473"/>
            <a:ext cx="4573586" cy="738664"/>
          </a:xfrm>
          <a:prstGeom prst="rect">
            <a:avLst/>
          </a:prstGeom>
          <a:noFill/>
        </p:spPr>
        <p:txBody>
          <a:bodyPr wrap="square" rtlCol="0">
            <a:spAutoFit/>
          </a:bodyPr>
          <a:lstStyle/>
          <a:p>
            <a:r>
              <a:rPr lang="en-US" sz="1400">
                <a:latin typeface="Segoe UI Web (West European)"/>
              </a:rPr>
              <a:t>Ang </a:t>
            </a:r>
            <a:r>
              <a:rPr lang="en-US" sz="1400" err="1">
                <a:latin typeface="Segoe UI Web (West European)"/>
              </a:rPr>
              <a:t>pinili</a:t>
            </a:r>
            <a:r>
              <a:rPr lang="en-US" sz="1400">
                <a:latin typeface="Segoe UI Web (West European)"/>
              </a:rPr>
              <a:t> </a:t>
            </a:r>
            <a:r>
              <a:rPr lang="en-US" sz="1400" err="1">
                <a:latin typeface="Segoe UI Web (West European)"/>
              </a:rPr>
              <a:t>mong</a:t>
            </a:r>
            <a:r>
              <a:rPr lang="en-US" sz="1400">
                <a:latin typeface="Segoe UI Web (West European)"/>
              </a:rPr>
              <a:t> </a:t>
            </a:r>
            <a:r>
              <a:rPr lang="en-US" sz="1400" err="1">
                <a:latin typeface="Segoe UI Web (West European)"/>
              </a:rPr>
              <a:t>wika</a:t>
            </a:r>
            <a:r>
              <a:rPr lang="en-US" sz="1400">
                <a:latin typeface="Segoe UI Web (West European)"/>
              </a:rPr>
              <a:t> ay </a:t>
            </a:r>
            <a:r>
              <a:rPr lang="en-US" sz="1400" err="1">
                <a:latin typeface="Segoe UI Web (West European)"/>
              </a:rPr>
              <a:t>ididispley</a:t>
            </a:r>
            <a:r>
              <a:rPr lang="en-US" sz="1400">
                <a:latin typeface="Segoe UI Web (West European)"/>
              </a:rPr>
              <a:t> </a:t>
            </a:r>
            <a:r>
              <a:rPr lang="en-US" sz="1400" err="1">
                <a:latin typeface="Segoe UI Web (West European)"/>
              </a:rPr>
              <a:t>sa</a:t>
            </a:r>
            <a:r>
              <a:rPr lang="en-US" sz="1400">
                <a:latin typeface="Segoe UI Web (West European)"/>
              </a:rPr>
              <a:t> mas </a:t>
            </a:r>
            <a:r>
              <a:rPr lang="en-US" sz="1400" err="1">
                <a:latin typeface="Segoe UI Web (West European)"/>
              </a:rPr>
              <a:t>mababang</a:t>
            </a:r>
            <a:r>
              <a:rPr lang="en-US" sz="1400">
                <a:latin typeface="Segoe UI Web (West European)"/>
              </a:rPr>
              <a:t> </a:t>
            </a:r>
            <a:r>
              <a:rPr lang="en-US" sz="1400" err="1">
                <a:latin typeface="Segoe UI Web (West European)"/>
              </a:rPr>
              <a:t>sulok</a:t>
            </a:r>
            <a:r>
              <a:rPr lang="en-US" sz="1400">
                <a:latin typeface="Segoe UI Web (West European)"/>
              </a:rPr>
              <a:t>. Lahat ng audio ay </a:t>
            </a:r>
            <a:r>
              <a:rPr lang="en-US" sz="1400" err="1">
                <a:latin typeface="Segoe UI Web (West European)"/>
              </a:rPr>
              <a:t>awtomatikong</a:t>
            </a:r>
            <a:r>
              <a:rPr lang="en-US" sz="1400">
                <a:latin typeface="Segoe UI Web (West European)"/>
              </a:rPr>
              <a:t> </a:t>
            </a:r>
            <a:r>
              <a:rPr lang="en-US" sz="1400" err="1">
                <a:latin typeface="Segoe UI Web (West European)"/>
              </a:rPr>
              <a:t>isasalin</a:t>
            </a:r>
            <a:r>
              <a:rPr lang="en-US" sz="1400">
                <a:latin typeface="Segoe UI Web (West European)"/>
              </a:rPr>
              <a:t> para </a:t>
            </a:r>
            <a:r>
              <a:rPr lang="en-US" sz="1400" err="1">
                <a:latin typeface="Segoe UI Web (West European)"/>
              </a:rPr>
              <a:t>sa</a:t>
            </a:r>
            <a:r>
              <a:rPr lang="en-US" sz="1400">
                <a:latin typeface="Segoe UI Web (West European)"/>
              </a:rPr>
              <a:t> </a:t>
            </a:r>
            <a:r>
              <a:rPr lang="en-US" sz="1400" err="1">
                <a:latin typeface="Segoe UI Web (West European)"/>
              </a:rPr>
              <a:t>iyo</a:t>
            </a:r>
            <a:r>
              <a:rPr lang="en-US" sz="1400">
                <a:latin typeface="Segoe UI Web (West European)"/>
              </a:rPr>
              <a:t> </a:t>
            </a:r>
            <a:r>
              <a:rPr lang="en-US" sz="1400" err="1">
                <a:latin typeface="Segoe UI Web (West European)"/>
              </a:rPr>
              <a:t>sa</a:t>
            </a:r>
            <a:r>
              <a:rPr lang="en-US" sz="1400">
                <a:latin typeface="Segoe UI Web (West European)"/>
              </a:rPr>
              <a:t> </a:t>
            </a:r>
            <a:r>
              <a:rPr lang="en-US" sz="1400" err="1">
                <a:latin typeface="Segoe UI Web (West European)"/>
              </a:rPr>
              <a:t>iyong</a:t>
            </a:r>
            <a:r>
              <a:rPr lang="en-US" sz="1400">
                <a:latin typeface="Segoe UI Web (West European)"/>
              </a:rPr>
              <a:t> device.</a:t>
            </a:r>
            <a:endParaRPr lang="en-US" sz="1400">
              <a:effectLst/>
              <a:latin typeface="Segoe UI Web (West European)"/>
            </a:endParaRPr>
          </a:p>
        </p:txBody>
      </p:sp>
      <p:sp>
        <p:nvSpPr>
          <p:cNvPr id="8" name="TextBox 7">
            <a:extLst>
              <a:ext uri="{FF2B5EF4-FFF2-40B4-BE49-F238E27FC236}">
                <a16:creationId xmlns:a16="http://schemas.microsoft.com/office/drawing/2014/main" id="{C8A7BC9E-11FB-48DF-8C08-1D02E63BCDC0}"/>
              </a:ext>
            </a:extLst>
          </p:cNvPr>
          <p:cNvSpPr txBox="1"/>
          <p:nvPr/>
        </p:nvSpPr>
        <p:spPr>
          <a:xfrm>
            <a:off x="3624046" y="2741732"/>
            <a:ext cx="4573586" cy="523220"/>
          </a:xfrm>
          <a:prstGeom prst="rect">
            <a:avLst/>
          </a:prstGeom>
          <a:noFill/>
        </p:spPr>
        <p:txBody>
          <a:bodyPr wrap="square" rtlCol="0">
            <a:spAutoFit/>
          </a:bodyPr>
          <a:lstStyle/>
          <a:p>
            <a:r>
              <a:rPr lang="zh-CN" altLang="en-US" sz="1400">
                <a:latin typeface="Segoe UI Web (West European)"/>
              </a:rPr>
              <a:t>您选择的语言将显示在下角。所有音频将在您的设备上自动为您翻译。</a:t>
            </a:r>
            <a:endParaRPr lang="en-US" sz="1400">
              <a:effectLst/>
              <a:latin typeface="Segoe UI Web (West European)"/>
            </a:endParaRPr>
          </a:p>
        </p:txBody>
      </p:sp>
      <p:sp>
        <p:nvSpPr>
          <p:cNvPr id="10" name="TextBox 9">
            <a:extLst>
              <a:ext uri="{FF2B5EF4-FFF2-40B4-BE49-F238E27FC236}">
                <a16:creationId xmlns:a16="http://schemas.microsoft.com/office/drawing/2014/main" id="{593B5124-A831-4810-851D-E2E48E1C567C}"/>
              </a:ext>
            </a:extLst>
          </p:cNvPr>
          <p:cNvSpPr txBox="1"/>
          <p:nvPr/>
        </p:nvSpPr>
        <p:spPr>
          <a:xfrm>
            <a:off x="3634182" y="4647972"/>
            <a:ext cx="4573586" cy="738664"/>
          </a:xfrm>
          <a:prstGeom prst="rect">
            <a:avLst/>
          </a:prstGeom>
          <a:noFill/>
        </p:spPr>
        <p:txBody>
          <a:bodyPr wrap="square">
            <a:spAutoFit/>
          </a:bodyPr>
          <a:lstStyle/>
          <a:p>
            <a:r>
              <a:rPr lang="vi-VN" sz="1400">
                <a:latin typeface="Segoe UI Web (West European)"/>
              </a:rPr>
              <a:t>Ngôn ngữ bạn chọn dưới đây sẽ hiển thị góc dưới bên trái. Tất cả những gì đã nói sẽ được tự động dịch cho bạn trên thiết bị của bạn.</a:t>
            </a:r>
            <a:endParaRPr lang="en-US" sz="1400">
              <a:effectLst/>
              <a:latin typeface="Segoe UI Web (West European)"/>
            </a:endParaRPr>
          </a:p>
        </p:txBody>
      </p:sp>
      <p:sp>
        <p:nvSpPr>
          <p:cNvPr id="12" name="TextBox 11">
            <a:extLst>
              <a:ext uri="{FF2B5EF4-FFF2-40B4-BE49-F238E27FC236}">
                <a16:creationId xmlns:a16="http://schemas.microsoft.com/office/drawing/2014/main" id="{FC3E650A-DEDC-4A78-8882-DA51A9C78E36}"/>
              </a:ext>
            </a:extLst>
          </p:cNvPr>
          <p:cNvSpPr txBox="1"/>
          <p:nvPr/>
        </p:nvSpPr>
        <p:spPr>
          <a:xfrm>
            <a:off x="3828755" y="5671865"/>
            <a:ext cx="4164168" cy="646331"/>
          </a:xfrm>
          <a:prstGeom prst="rect">
            <a:avLst/>
          </a:prstGeom>
          <a:noFill/>
        </p:spPr>
        <p:txBody>
          <a:bodyPr wrap="square">
            <a:spAutoFit/>
          </a:bodyPr>
          <a:lstStyle/>
          <a:p>
            <a:pPr algn="r"/>
            <a:r>
              <a:rPr lang="ar-AE">
                <a:latin typeface="Segoe UI Web (West European)"/>
              </a:rPr>
              <a:t>سيتم عرض اللغة التي اخترتها في الزاوية السفلى. سيتم ترجمة جميع الأصوات تلقائيا لك على جهازك.</a:t>
            </a:r>
            <a:endParaRPr lang="en-US" sz="1800">
              <a:effectLst/>
              <a:latin typeface="Segoe UI Web (West European)"/>
            </a:endParaRPr>
          </a:p>
        </p:txBody>
      </p:sp>
      <p:sp>
        <p:nvSpPr>
          <p:cNvPr id="11" name="TextBox 10">
            <a:extLst>
              <a:ext uri="{FF2B5EF4-FFF2-40B4-BE49-F238E27FC236}">
                <a16:creationId xmlns:a16="http://schemas.microsoft.com/office/drawing/2014/main" id="{DD3EA0E1-6C96-463F-8801-1B2F80CED0A7}"/>
              </a:ext>
            </a:extLst>
          </p:cNvPr>
          <p:cNvSpPr txBox="1"/>
          <p:nvPr/>
        </p:nvSpPr>
        <p:spPr>
          <a:xfrm>
            <a:off x="3671602" y="691253"/>
            <a:ext cx="4478474" cy="738664"/>
          </a:xfrm>
          <a:prstGeom prst="rect">
            <a:avLst/>
          </a:prstGeom>
          <a:noFill/>
        </p:spPr>
        <p:txBody>
          <a:bodyPr wrap="square" rtlCol="0">
            <a:spAutoFit/>
          </a:bodyPr>
          <a:lstStyle/>
          <a:p>
            <a:r>
              <a:rPr lang="en-US" sz="1400">
                <a:latin typeface="Segoe UI Web (West European)"/>
              </a:rPr>
              <a:t>Your</a:t>
            </a:r>
            <a:r>
              <a:rPr lang="en-US" sz="1400">
                <a:effectLst/>
                <a:latin typeface="Segoe UI Web (West European)"/>
              </a:rPr>
              <a:t> chosen language will be displayed in the lower corner. All audio will be automatically translated for you on your device.</a:t>
            </a:r>
          </a:p>
        </p:txBody>
      </p:sp>
    </p:spTree>
    <p:extLst>
      <p:ext uri="{BB962C8B-B14F-4D97-AF65-F5344CB8AC3E}">
        <p14:creationId xmlns:p14="http://schemas.microsoft.com/office/powerpoint/2010/main" val="47359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EA93-39F8-4AD9-A1E0-896CB093A5A0}"/>
              </a:ext>
            </a:extLst>
          </p:cNvPr>
          <p:cNvSpPr>
            <a:spLocks noGrp="1"/>
          </p:cNvSpPr>
          <p:nvPr>
            <p:ph type="title"/>
          </p:nvPr>
        </p:nvSpPr>
        <p:spPr>
          <a:xfrm>
            <a:off x="1449217" y="142613"/>
            <a:ext cx="9605635" cy="1196419"/>
          </a:xfrm>
        </p:spPr>
        <p:txBody>
          <a:bodyPr vert="horz" lIns="91440" tIns="45720" rIns="91440" bIns="45720" rtlCol="0" anchor="ctr">
            <a:noAutofit/>
          </a:bodyPr>
          <a:lstStyle/>
          <a:p>
            <a:pPr algn="ctr"/>
            <a:r>
              <a:rPr lang="en-US" sz="2000" b="0" i="0" u="none" strike="noStrike" kern="1200" cap="all" dirty="0">
                <a:effectLst/>
                <a:latin typeface="Cavolini"/>
                <a:cs typeface="Cavolini"/>
              </a:rPr>
              <a:t>Welcome to 2021-22 </a:t>
            </a:r>
            <a:r>
              <a:rPr lang="en-US" sz="2000" b="0" i="0" kern="1200" cap="all" dirty="0">
                <a:effectLst/>
                <a:latin typeface="Cavolini"/>
                <a:cs typeface="Cavolini"/>
              </a:rPr>
              <a:t>​</a:t>
            </a:r>
            <a:br>
              <a:rPr lang="en-US" sz="2000" b="0" i="0" kern="1200" cap="all" dirty="0">
                <a:effectLst/>
                <a:latin typeface="Cavolini" panose="03000502040302020204" pitchFamily="66" charset="0"/>
                <a:cs typeface="Cavolini" panose="03000502040302020204" pitchFamily="66" charset="0"/>
              </a:rPr>
            </a:br>
            <a:r>
              <a:rPr lang="en-US" sz="2000" b="0" i="0" u="none" strike="noStrike" kern="1200" cap="all" dirty="0">
                <a:effectLst/>
                <a:latin typeface="Cavolini"/>
                <a:cs typeface="Cavolini"/>
              </a:rPr>
              <a:t>DELAC</a:t>
            </a:r>
            <a:r>
              <a:rPr lang="en-US" sz="2000" b="0" i="0" kern="1200" cap="all" dirty="0">
                <a:effectLst/>
                <a:latin typeface="Cavolini"/>
                <a:cs typeface="Cavolini"/>
              </a:rPr>
              <a:t>​</a:t>
            </a:r>
            <a:br>
              <a:rPr lang="en-US" sz="2000" b="0" i="0" kern="1200" cap="all" dirty="0">
                <a:effectLst/>
                <a:latin typeface="Cavolini" panose="03000502040302020204" pitchFamily="66" charset="0"/>
                <a:cs typeface="Cavolini" panose="03000502040302020204" pitchFamily="66" charset="0"/>
              </a:rPr>
            </a:br>
            <a:r>
              <a:rPr lang="en-US" sz="2000" b="0" i="0" u="none" strike="noStrike" kern="1200" cap="all" dirty="0">
                <a:effectLst/>
                <a:latin typeface="Cavolini"/>
                <a:cs typeface="Cavolini"/>
              </a:rPr>
              <a:t>November 17,</a:t>
            </a:r>
            <a:r>
              <a:rPr lang="en-US" sz="2000" dirty="0">
                <a:latin typeface="Cavolini"/>
                <a:cs typeface="Cavolini"/>
              </a:rPr>
              <a:t> </a:t>
            </a:r>
            <a:r>
              <a:rPr lang="en-US" sz="2000" b="0" i="0" u="none" strike="noStrike" kern="1200" cap="all" dirty="0">
                <a:effectLst/>
                <a:latin typeface="Cavolini"/>
                <a:cs typeface="Cavolini"/>
              </a:rPr>
              <a:t> 2021</a:t>
            </a:r>
            <a:r>
              <a:rPr lang="en-US" sz="2000" b="0" i="0" kern="1200" cap="all" dirty="0">
                <a:effectLst/>
                <a:latin typeface="Cavolini"/>
                <a:cs typeface="Cavolini"/>
              </a:rPr>
              <a:t>​</a:t>
            </a:r>
            <a:br>
              <a:rPr lang="en-US" sz="2000" b="0" i="0" kern="1200" cap="all" dirty="0">
                <a:effectLst/>
                <a:latin typeface="Cavolini" panose="03000502040302020204" pitchFamily="66" charset="0"/>
                <a:cs typeface="Cavolini" panose="03000502040302020204" pitchFamily="66" charset="0"/>
              </a:rPr>
            </a:br>
            <a:r>
              <a:rPr lang="en-US" sz="2000" b="0" i="0" kern="1200" cap="all" dirty="0">
                <a:effectLst/>
                <a:latin typeface="Cavolini"/>
                <a:cs typeface="Cavolini"/>
              </a:rPr>
              <a:t>5:00-6:00</a:t>
            </a:r>
          </a:p>
        </p:txBody>
      </p:sp>
      <p:sp>
        <p:nvSpPr>
          <p:cNvPr id="3" name="Subtitle 2">
            <a:extLst>
              <a:ext uri="{FF2B5EF4-FFF2-40B4-BE49-F238E27FC236}">
                <a16:creationId xmlns:a16="http://schemas.microsoft.com/office/drawing/2014/main" id="{3A2C071C-8FFE-4260-BBF2-1808F27A80E3}"/>
              </a:ext>
            </a:extLst>
          </p:cNvPr>
          <p:cNvSpPr>
            <a:spLocks noGrp="1"/>
          </p:cNvSpPr>
          <p:nvPr>
            <p:ph sz="half" idx="1"/>
          </p:nvPr>
        </p:nvSpPr>
        <p:spPr>
          <a:xfrm>
            <a:off x="1744495" y="1506311"/>
            <a:ext cx="8634216" cy="4508595"/>
          </a:xfrm>
        </p:spPr>
        <p:txBody>
          <a:bodyPr vert="horz" lIns="91440" tIns="45720" rIns="91440" bIns="45720" rtlCol="0" anchor="t">
            <a:noAutofit/>
          </a:bodyPr>
          <a:lstStyle/>
          <a:p>
            <a:pPr marL="0" indent="0" algn="ctr" fontAlgn="base">
              <a:lnSpc>
                <a:spcPct val="110000"/>
              </a:lnSpc>
              <a:buNone/>
            </a:pPr>
            <a:r>
              <a:rPr lang="en-US" sz="1200" dirty="0">
                <a:latin typeface="Cavolini" panose="03000502040302020204" pitchFamily="66" charset="0"/>
                <a:cs typeface="Cavolini" panose="03000502040302020204" pitchFamily="66" charset="0"/>
              </a:rPr>
              <a:t>Agenda</a:t>
            </a:r>
          </a:p>
          <a:p>
            <a:pPr fontAlgn="base">
              <a:lnSpc>
                <a:spcPct val="110000"/>
              </a:lnSpc>
            </a:pPr>
            <a:r>
              <a:rPr lang="en-US" sz="1200" b="0" i="0" u="none" strike="noStrike" dirty="0">
                <a:latin typeface="Cavolini" panose="03000502040302020204" pitchFamily="66" charset="0"/>
                <a:cs typeface="Cavolini" panose="03000502040302020204" pitchFamily="66" charset="0"/>
              </a:rPr>
              <a:t>Microsoft Translate</a:t>
            </a:r>
          </a:p>
          <a:p>
            <a:pPr fontAlgn="base">
              <a:lnSpc>
                <a:spcPct val="110000"/>
              </a:lnSpc>
            </a:pPr>
            <a:r>
              <a:rPr lang="en-US" sz="1200" b="0" i="0" u="none" strike="noStrike" dirty="0">
                <a:latin typeface="Cavolini" panose="03000502040302020204" pitchFamily="66" charset="0"/>
                <a:cs typeface="Cavolini" panose="03000502040302020204" pitchFamily="66" charset="0"/>
              </a:rPr>
              <a:t>Stakeholder Feedback</a:t>
            </a:r>
          </a:p>
          <a:p>
            <a:pPr lvl="1" fontAlgn="base">
              <a:lnSpc>
                <a:spcPct val="110000"/>
              </a:lnSpc>
            </a:pPr>
            <a:r>
              <a:rPr lang="en-US" sz="1200" b="0" i="0" u="none" strike="noStrike" dirty="0">
                <a:latin typeface="Cavolini" panose="03000502040302020204" pitchFamily="66" charset="0"/>
                <a:cs typeface="Cavolini" panose="03000502040302020204" pitchFamily="66" charset="0"/>
              </a:rPr>
              <a:t>Answering your needs</a:t>
            </a:r>
          </a:p>
          <a:p>
            <a:pPr lvl="2" fontAlgn="base">
              <a:lnSpc>
                <a:spcPct val="110000"/>
              </a:lnSpc>
            </a:pPr>
            <a:r>
              <a:rPr lang="en-US" sz="1200" dirty="0">
                <a:latin typeface="Cavolini" panose="03000502040302020204" pitchFamily="66" charset="0"/>
                <a:cs typeface="Cavolini" panose="03000502040302020204" pitchFamily="66" charset="0"/>
              </a:rPr>
              <a:t>Homework Support</a:t>
            </a:r>
          </a:p>
          <a:p>
            <a:pPr lvl="2" fontAlgn="base">
              <a:lnSpc>
                <a:spcPct val="110000"/>
              </a:lnSpc>
            </a:pPr>
            <a:r>
              <a:rPr lang="en-US" sz="1200" dirty="0">
                <a:latin typeface="Cavolini" panose="03000502040302020204" pitchFamily="66" charset="0"/>
                <a:cs typeface="Cavolini" panose="03000502040302020204" pitchFamily="66" charset="0"/>
              </a:rPr>
              <a:t>Transportation</a:t>
            </a:r>
          </a:p>
          <a:p>
            <a:pPr lvl="2" fontAlgn="base">
              <a:lnSpc>
                <a:spcPct val="110000"/>
              </a:lnSpc>
            </a:pPr>
            <a:r>
              <a:rPr lang="en-US" sz="1200" b="0" i="0" u="none" strike="noStrike" dirty="0">
                <a:latin typeface="Cavolini" panose="03000502040302020204" pitchFamily="66" charset="0"/>
                <a:cs typeface="Cavolini" panose="03000502040302020204" pitchFamily="66" charset="0"/>
              </a:rPr>
              <a:t>Extended aide hours</a:t>
            </a:r>
          </a:p>
          <a:p>
            <a:pPr fontAlgn="base">
              <a:lnSpc>
                <a:spcPct val="110000"/>
              </a:lnSpc>
            </a:pPr>
            <a:r>
              <a:rPr lang="en-US" sz="1200" b="0" i="0" u="none" strike="noStrike" dirty="0">
                <a:latin typeface="Cavolini" panose="03000502040302020204" pitchFamily="66" charset="0"/>
                <a:cs typeface="Cavolini" panose="03000502040302020204" pitchFamily="66" charset="0"/>
              </a:rPr>
              <a:t>Reclassification</a:t>
            </a:r>
            <a:r>
              <a:rPr lang="en-US" sz="1200" b="0" i="0" dirty="0">
                <a:latin typeface="Cavolini" panose="03000502040302020204" pitchFamily="66" charset="0"/>
                <a:cs typeface="Cavolini" panose="03000502040302020204" pitchFamily="66" charset="0"/>
              </a:rPr>
              <a:t>​ </a:t>
            </a:r>
          </a:p>
          <a:p>
            <a:pPr lvl="1" fontAlgn="base">
              <a:lnSpc>
                <a:spcPct val="110000"/>
              </a:lnSpc>
            </a:pPr>
            <a:r>
              <a:rPr lang="en-US" sz="1200" b="0" i="0" dirty="0">
                <a:latin typeface="Cavolini" panose="03000502040302020204" pitchFamily="66" charset="0"/>
                <a:cs typeface="Cavolini" panose="03000502040302020204" pitchFamily="66" charset="0"/>
              </a:rPr>
              <a:t>Criteria</a:t>
            </a:r>
          </a:p>
          <a:p>
            <a:pPr lvl="1" fontAlgn="base">
              <a:lnSpc>
                <a:spcPct val="110000"/>
              </a:lnSpc>
            </a:pPr>
            <a:r>
              <a:rPr lang="en-US" sz="1200" dirty="0">
                <a:latin typeface="Cavolini" panose="03000502040302020204" pitchFamily="66" charset="0"/>
                <a:cs typeface="Cavolini" panose="03000502040302020204" pitchFamily="66" charset="0"/>
              </a:rPr>
              <a:t>MVUSD Reclassification Data</a:t>
            </a:r>
            <a:endParaRPr lang="en-US" sz="1200" b="0" i="0" dirty="0">
              <a:latin typeface="Cavolini" panose="03000502040302020204" pitchFamily="66" charset="0"/>
              <a:cs typeface="Cavolini" panose="03000502040302020204" pitchFamily="66" charset="0"/>
            </a:endParaRPr>
          </a:p>
          <a:p>
            <a:pPr lvl="1" fontAlgn="base">
              <a:lnSpc>
                <a:spcPct val="110000"/>
              </a:lnSpc>
            </a:pPr>
            <a:r>
              <a:rPr lang="en-US" sz="1200" dirty="0">
                <a:latin typeface="Cavolini" panose="03000502040302020204" pitchFamily="66" charset="0"/>
                <a:cs typeface="Cavolini" panose="03000502040302020204" pitchFamily="66" charset="0"/>
              </a:rPr>
              <a:t>Reclassification Ceremonies</a:t>
            </a:r>
          </a:p>
          <a:p>
            <a:pPr lvl="2">
              <a:lnSpc>
                <a:spcPct val="110000"/>
              </a:lnSpc>
            </a:pPr>
            <a:r>
              <a:rPr lang="en-US" sz="1000" dirty="0">
                <a:latin typeface="Cavolini"/>
                <a:cs typeface="Cavolini"/>
              </a:rPr>
              <a:t>Murrieta Elementary</a:t>
            </a:r>
          </a:p>
          <a:p>
            <a:pPr lvl="2">
              <a:lnSpc>
                <a:spcPct val="110000"/>
              </a:lnSpc>
            </a:pPr>
            <a:r>
              <a:rPr lang="en-US" sz="1000" dirty="0">
                <a:latin typeface="Cavolini"/>
                <a:cs typeface="Cavolini"/>
              </a:rPr>
              <a:t>E. Hale Curran</a:t>
            </a:r>
          </a:p>
          <a:p>
            <a:pPr lvl="1">
              <a:lnSpc>
                <a:spcPct val="110000"/>
              </a:lnSpc>
            </a:pPr>
            <a:r>
              <a:rPr lang="en-US" sz="1200" dirty="0">
                <a:latin typeface="Cavolini"/>
                <a:cs typeface="Cavolini"/>
              </a:rPr>
              <a:t>Parent Group </a:t>
            </a:r>
            <a:r>
              <a:rPr lang="en-US" sz="1200" dirty="0" err="1">
                <a:latin typeface="Cavolini"/>
                <a:cs typeface="Cavolini"/>
              </a:rPr>
              <a:t>Opt</a:t>
            </a:r>
            <a:r>
              <a:rPr lang="en-US" sz="1200" dirty="0">
                <a:latin typeface="Cavolini"/>
                <a:cs typeface="Cavolini"/>
              </a:rPr>
              <a:t> In Form</a:t>
            </a:r>
          </a:p>
          <a:p>
            <a:pPr fontAlgn="base">
              <a:lnSpc>
                <a:spcPct val="110000"/>
              </a:lnSpc>
            </a:pPr>
            <a:r>
              <a:rPr lang="en-US" sz="1200" b="0" i="0" u="none" strike="noStrike" dirty="0">
                <a:latin typeface="Cavolini" panose="03000502040302020204" pitchFamily="66" charset="0"/>
                <a:cs typeface="Cavolini" panose="03000502040302020204" pitchFamily="66" charset="0"/>
              </a:rPr>
              <a:t>Next Meeting February 9</a:t>
            </a:r>
            <a:endParaRPr lang="en-US" sz="1200" b="0" i="0" dirty="0">
              <a:latin typeface="Cavolini" panose="03000502040302020204" pitchFamily="66" charset="0"/>
              <a:cs typeface="Cavolini" panose="03000502040302020204" pitchFamily="66" charset="0"/>
            </a:endParaRPr>
          </a:p>
          <a:p>
            <a:pPr marL="0" indent="0" fontAlgn="base">
              <a:lnSpc>
                <a:spcPct val="110000"/>
              </a:lnSpc>
              <a:buNone/>
            </a:pPr>
            <a:endParaRPr lang="en-US" sz="1200" b="0" i="0" dirty="0">
              <a:latin typeface="Cavolini" panose="03000502040302020204" pitchFamily="66" charset="0"/>
              <a:cs typeface="Cavolini" panose="03000502040302020204" pitchFamily="66" charset="0"/>
            </a:endParaRPr>
          </a:p>
          <a:p>
            <a:pPr>
              <a:lnSpc>
                <a:spcPct val="110000"/>
              </a:lnSpc>
            </a:pPr>
            <a:endParaRPr lang="en-US" sz="1200" dirty="0"/>
          </a:p>
        </p:txBody>
      </p:sp>
      <p:sp>
        <p:nvSpPr>
          <p:cNvPr id="4" name="Content Placeholder 3">
            <a:extLst>
              <a:ext uri="{FF2B5EF4-FFF2-40B4-BE49-F238E27FC236}">
                <a16:creationId xmlns:a16="http://schemas.microsoft.com/office/drawing/2014/main" id="{D9D55945-3B1B-405D-8C75-15A986403AD4}"/>
              </a:ext>
            </a:extLst>
          </p:cNvPr>
          <p:cNvSpPr>
            <a:spLocks noGrp="1"/>
          </p:cNvSpPr>
          <p:nvPr>
            <p:ph sz="half" idx="2"/>
          </p:nvPr>
        </p:nvSpPr>
        <p:spPr>
          <a:xfrm>
            <a:off x="8992997" y="4412609"/>
            <a:ext cx="3349441" cy="2301958"/>
          </a:xfrm>
        </p:spPr>
        <p:txBody>
          <a:bodyPr>
            <a:normAutofit fontScale="25000" lnSpcReduction="20000"/>
          </a:bodyPr>
          <a:lstStyle/>
          <a:p>
            <a:pPr marL="0" indent="0">
              <a:buNone/>
            </a:pPr>
            <a:endParaRPr lang="en-US" dirty="0"/>
          </a:p>
          <a:p>
            <a:pPr marL="0" indent="0">
              <a:buNone/>
            </a:pPr>
            <a:endParaRPr lang="en-US" sz="4900" dirty="0"/>
          </a:p>
          <a:p>
            <a:endParaRPr lang="en-US" dirty="0"/>
          </a:p>
          <a:p>
            <a:endParaRPr lang="en-US" dirty="0"/>
          </a:p>
        </p:txBody>
      </p:sp>
    </p:spTree>
    <p:extLst>
      <p:ext uri="{BB962C8B-B14F-4D97-AF65-F5344CB8AC3E}">
        <p14:creationId xmlns:p14="http://schemas.microsoft.com/office/powerpoint/2010/main" val="309891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49460-6525-46CD-8735-45DCD51CAC57}"/>
              </a:ext>
            </a:extLst>
          </p:cNvPr>
          <p:cNvSpPr>
            <a:spLocks noGrp="1"/>
          </p:cNvSpPr>
          <p:nvPr>
            <p:ph type="title"/>
          </p:nvPr>
        </p:nvSpPr>
        <p:spPr/>
        <p:txBody>
          <a:bodyPr/>
          <a:lstStyle/>
          <a:p>
            <a:r>
              <a:rPr lang="en-US" dirty="0"/>
              <a:t>Responses from our Stakeholder Feedback</a:t>
            </a:r>
          </a:p>
        </p:txBody>
      </p:sp>
      <p:sp>
        <p:nvSpPr>
          <p:cNvPr id="3" name="Content Placeholder 2">
            <a:extLst>
              <a:ext uri="{FF2B5EF4-FFF2-40B4-BE49-F238E27FC236}">
                <a16:creationId xmlns:a16="http://schemas.microsoft.com/office/drawing/2014/main" id="{A9459B56-5DEC-46F5-8F5C-0D73E9B1FA20}"/>
              </a:ext>
            </a:extLst>
          </p:cNvPr>
          <p:cNvSpPr>
            <a:spLocks noGrp="1"/>
          </p:cNvSpPr>
          <p:nvPr>
            <p:ph sz="half" idx="1"/>
          </p:nvPr>
        </p:nvSpPr>
        <p:spPr>
          <a:xfrm>
            <a:off x="1447331" y="2010878"/>
            <a:ext cx="4645152" cy="3886583"/>
          </a:xfrm>
        </p:spPr>
        <p:txBody>
          <a:bodyPr vert="horz" lIns="91440" tIns="45720" rIns="91440" bIns="45720" rtlCol="0" anchor="t">
            <a:normAutofit fontScale="55000" lnSpcReduction="20000"/>
          </a:bodyPr>
          <a:lstStyle/>
          <a:p>
            <a:r>
              <a:rPr lang="en-US" b="1" i="0" dirty="0">
                <a:solidFill>
                  <a:srgbClr val="292F33"/>
                </a:solidFill>
                <a:effectLst/>
                <a:latin typeface="Cavolini"/>
                <a:cs typeface="Cavolini"/>
              </a:rPr>
              <a:t>I’m happy to hear we have grants to help with tutoring- has the after-school tutoring program begun? </a:t>
            </a:r>
            <a:endParaRPr lang="en-US" dirty="0"/>
          </a:p>
          <a:p>
            <a:pPr algn="l"/>
            <a:br>
              <a:rPr lang="en-US" b="1" i="0" dirty="0">
                <a:effectLst/>
                <a:latin typeface="Cavolini" panose="03000502040302020204" pitchFamily="66" charset="0"/>
                <a:cs typeface="Cavolini" panose="03000502040302020204" pitchFamily="66" charset="0"/>
              </a:rPr>
            </a:br>
            <a:r>
              <a:rPr lang="en-US" b="1" dirty="0">
                <a:solidFill>
                  <a:srgbClr val="292F33"/>
                </a:solidFill>
                <a:latin typeface="Cavolini"/>
                <a:cs typeface="Cavolini"/>
              </a:rPr>
              <a:t>"</a:t>
            </a:r>
            <a:r>
              <a:rPr lang="en-US" b="1" i="0" dirty="0">
                <a:solidFill>
                  <a:srgbClr val="292F33"/>
                </a:solidFill>
                <a:effectLst/>
                <a:latin typeface="Cavolini"/>
                <a:cs typeface="Cavolini"/>
              </a:rPr>
              <a:t>Increased learning opportunities to remediate learning loss from school closures</a:t>
            </a:r>
            <a:r>
              <a:rPr lang="en-US" b="1" dirty="0">
                <a:solidFill>
                  <a:srgbClr val="292F33"/>
                </a:solidFill>
                <a:latin typeface="Cavolini"/>
                <a:cs typeface="Cavolini"/>
              </a:rPr>
              <a:t>."</a:t>
            </a:r>
            <a:endParaRPr lang="en-US" b="1" i="0" dirty="0">
              <a:solidFill>
                <a:srgbClr val="292F33"/>
              </a:solidFill>
              <a:effectLst/>
              <a:latin typeface="Cavolini"/>
              <a:cs typeface="Cavolini"/>
            </a:endParaRPr>
          </a:p>
          <a:p>
            <a:pPr algn="l"/>
            <a:r>
              <a:rPr lang="en-US" b="1" dirty="0">
                <a:solidFill>
                  <a:srgbClr val="292F33"/>
                </a:solidFill>
                <a:latin typeface="Cavolini"/>
                <a:cs typeface="Cavolini"/>
              </a:rPr>
              <a:t>"</a:t>
            </a:r>
            <a:r>
              <a:rPr lang="en-US" b="1" i="0" dirty="0">
                <a:solidFill>
                  <a:srgbClr val="292F33"/>
                </a:solidFill>
                <a:effectLst/>
                <a:latin typeface="Cavolini"/>
                <a:cs typeface="Cavolini"/>
              </a:rPr>
              <a:t>Additional aides as well as additional hours for aides to stay with students longer</a:t>
            </a:r>
            <a:r>
              <a:rPr lang="en-US" b="1" dirty="0">
                <a:solidFill>
                  <a:srgbClr val="292F33"/>
                </a:solidFill>
                <a:latin typeface="Cavolini"/>
                <a:cs typeface="Cavolini"/>
              </a:rPr>
              <a:t>."</a:t>
            </a:r>
            <a:endParaRPr lang="en-US" b="1" i="0" dirty="0">
              <a:solidFill>
                <a:srgbClr val="292F33"/>
              </a:solidFill>
              <a:effectLst/>
              <a:latin typeface="Cavolini"/>
              <a:cs typeface="Cavolini"/>
            </a:endParaRPr>
          </a:p>
          <a:p>
            <a:pPr algn="l"/>
            <a:r>
              <a:rPr lang="en-US" b="1" dirty="0">
                <a:solidFill>
                  <a:srgbClr val="292F33"/>
                </a:solidFill>
                <a:latin typeface="Cavolini"/>
                <a:cs typeface="Cavolini"/>
              </a:rPr>
              <a:t>"</a:t>
            </a:r>
            <a:r>
              <a:rPr lang="en-US" b="1" i="0" dirty="0">
                <a:solidFill>
                  <a:srgbClr val="292F33"/>
                </a:solidFill>
                <a:effectLst/>
                <a:latin typeface="Cavolini"/>
                <a:cs typeface="Cavolini"/>
              </a:rPr>
              <a:t>I think students just need to know that they have the support of the staff and also when we are struggling with their class, and they are aware we aren’t understanding the information, it would benefit us if they advertised solutions to help us with that class</a:t>
            </a:r>
            <a:r>
              <a:rPr lang="en-US" b="1" dirty="0">
                <a:solidFill>
                  <a:srgbClr val="292F33"/>
                </a:solidFill>
                <a:latin typeface="Cavolini"/>
                <a:cs typeface="Cavolini"/>
              </a:rPr>
              <a:t>."</a:t>
            </a:r>
            <a:endParaRPr lang="en-US" b="1" i="0" dirty="0">
              <a:solidFill>
                <a:srgbClr val="292F33"/>
              </a:solidFill>
              <a:effectLst/>
              <a:latin typeface="Cavolini"/>
              <a:cs typeface="Cavolini"/>
            </a:endParaRPr>
          </a:p>
          <a:p>
            <a:endParaRPr lang="en-US" dirty="0"/>
          </a:p>
        </p:txBody>
      </p:sp>
      <p:sp>
        <p:nvSpPr>
          <p:cNvPr id="4" name="Content Placeholder 3">
            <a:extLst>
              <a:ext uri="{FF2B5EF4-FFF2-40B4-BE49-F238E27FC236}">
                <a16:creationId xmlns:a16="http://schemas.microsoft.com/office/drawing/2014/main" id="{4CAF1794-440B-4220-879B-9B316891B182}"/>
              </a:ext>
            </a:extLst>
          </p:cNvPr>
          <p:cNvSpPr>
            <a:spLocks noGrp="1"/>
          </p:cNvSpPr>
          <p:nvPr>
            <p:ph sz="half" idx="2"/>
          </p:nvPr>
        </p:nvSpPr>
        <p:spPr>
          <a:xfrm>
            <a:off x="6413771" y="2017343"/>
            <a:ext cx="4645152" cy="4106620"/>
          </a:xfrm>
        </p:spPr>
        <p:txBody>
          <a:bodyPr vert="horz" lIns="91440" tIns="45720" rIns="91440" bIns="45720" rtlCol="0" anchor="t">
            <a:normAutofit fontScale="55000" lnSpcReduction="20000"/>
          </a:bodyPr>
          <a:lstStyle/>
          <a:p>
            <a:r>
              <a:rPr lang="en-US" b="1" dirty="0">
                <a:solidFill>
                  <a:srgbClr val="292F33"/>
                </a:solidFill>
                <a:latin typeface="Cavolini"/>
                <a:cs typeface="Cavolini"/>
              </a:rPr>
              <a:t>"</a:t>
            </a:r>
            <a:r>
              <a:rPr lang="en-US" b="1" i="0" dirty="0">
                <a:solidFill>
                  <a:srgbClr val="292F33"/>
                </a:solidFill>
                <a:effectLst/>
                <a:latin typeface="Cavolini"/>
                <a:cs typeface="Cavolini"/>
              </a:rPr>
              <a:t>More before/after school tutoring opportunities for elementary students</a:t>
            </a:r>
            <a:r>
              <a:rPr lang="en-US" b="1" dirty="0">
                <a:solidFill>
                  <a:srgbClr val="292F33"/>
                </a:solidFill>
                <a:latin typeface="Cavolini"/>
                <a:cs typeface="Cavolini"/>
              </a:rPr>
              <a:t>."</a:t>
            </a:r>
            <a:endParaRPr lang="en-US" b="1" i="0" dirty="0">
              <a:solidFill>
                <a:srgbClr val="292F33"/>
              </a:solidFill>
              <a:effectLst/>
              <a:latin typeface="Cavolini"/>
              <a:cs typeface="Cavolini"/>
            </a:endParaRPr>
          </a:p>
          <a:p>
            <a:r>
              <a:rPr lang="en-US" b="1" dirty="0">
                <a:solidFill>
                  <a:srgbClr val="292F33"/>
                </a:solidFill>
                <a:latin typeface="Cavolini"/>
                <a:cs typeface="Cavolini"/>
              </a:rPr>
              <a:t>"</a:t>
            </a:r>
            <a:r>
              <a:rPr lang="en-US" b="1" i="0" dirty="0">
                <a:solidFill>
                  <a:srgbClr val="292F33"/>
                </a:solidFill>
                <a:effectLst/>
                <a:latin typeface="Cavolini"/>
                <a:cs typeface="Cavolini"/>
              </a:rPr>
              <a:t>Presenting more opportunities for students to receive academic tutoring. Elementary parents are looking for any extra support for their children</a:t>
            </a:r>
            <a:r>
              <a:rPr lang="en-US" b="1" dirty="0">
                <a:solidFill>
                  <a:srgbClr val="292F33"/>
                </a:solidFill>
                <a:latin typeface="Cavolini"/>
                <a:cs typeface="Cavolini"/>
              </a:rPr>
              <a:t>."</a:t>
            </a:r>
            <a:endParaRPr lang="en-US" b="1" i="0" dirty="0">
              <a:solidFill>
                <a:srgbClr val="292F33"/>
              </a:solidFill>
              <a:effectLst/>
              <a:latin typeface="Cavolini"/>
              <a:cs typeface="Cavolini"/>
            </a:endParaRPr>
          </a:p>
          <a:p>
            <a:pPr algn="l"/>
            <a:r>
              <a:rPr lang="en-US" b="1" dirty="0">
                <a:solidFill>
                  <a:srgbClr val="292F33"/>
                </a:solidFill>
                <a:latin typeface="Cavolini"/>
                <a:cs typeface="Cavolini"/>
              </a:rPr>
              <a:t>"</a:t>
            </a:r>
            <a:r>
              <a:rPr lang="en-US" b="1" i="0" dirty="0">
                <a:solidFill>
                  <a:srgbClr val="292F33"/>
                </a:solidFill>
                <a:effectLst/>
                <a:latin typeface="Cavolini"/>
                <a:cs typeface="Cavolini"/>
              </a:rPr>
              <a:t>Reading and Writing support in school because families don't feel confident helping their children with this at home</a:t>
            </a:r>
            <a:r>
              <a:rPr lang="en-US" b="1" dirty="0">
                <a:solidFill>
                  <a:srgbClr val="292F33"/>
                </a:solidFill>
                <a:latin typeface="Cavolini"/>
                <a:cs typeface="Cavolini"/>
              </a:rPr>
              <a:t>."</a:t>
            </a:r>
            <a:endParaRPr lang="en-US" b="1" i="0" dirty="0">
              <a:solidFill>
                <a:srgbClr val="292F33"/>
              </a:solidFill>
              <a:effectLst/>
              <a:latin typeface="Cavolini"/>
              <a:cs typeface="Cavolini"/>
            </a:endParaRPr>
          </a:p>
          <a:p>
            <a:r>
              <a:rPr lang="en-US" b="1" dirty="0">
                <a:solidFill>
                  <a:srgbClr val="292F33"/>
                </a:solidFill>
                <a:latin typeface="Cavolini"/>
                <a:cs typeface="Cavolini"/>
              </a:rPr>
              <a:t>"</a:t>
            </a:r>
            <a:r>
              <a:rPr lang="en-US" b="1" i="0" dirty="0">
                <a:solidFill>
                  <a:srgbClr val="292F33"/>
                </a:solidFill>
                <a:effectLst/>
                <a:latin typeface="Cavolini"/>
                <a:cs typeface="Cavolini"/>
              </a:rPr>
              <a:t>More supports during the week to help with assignment completion. Teacher expectation is to turn in a week's worth of work on Friday but if student doesn't understand due to language they are getting marked down for incomplete work and don't have an opportunity to get help with assignment before due date</a:t>
            </a:r>
            <a:r>
              <a:rPr lang="en-US" b="1" dirty="0">
                <a:solidFill>
                  <a:srgbClr val="292F33"/>
                </a:solidFill>
                <a:latin typeface="Cavolini"/>
                <a:cs typeface="Cavolini"/>
              </a:rPr>
              <a:t>."</a:t>
            </a:r>
            <a:endParaRPr lang="en-US" b="1" i="0" dirty="0">
              <a:solidFill>
                <a:srgbClr val="292F33"/>
              </a:solidFill>
              <a:effectLst/>
              <a:latin typeface="Cavolini"/>
              <a:cs typeface="Cavolini"/>
            </a:endParaRPr>
          </a:p>
          <a:p>
            <a:pPr algn="l"/>
            <a:r>
              <a:rPr lang="en-US" b="1" dirty="0">
                <a:solidFill>
                  <a:srgbClr val="292F33"/>
                </a:solidFill>
                <a:latin typeface="Cavolini"/>
                <a:cs typeface="Cavolini"/>
              </a:rPr>
              <a:t>"</a:t>
            </a:r>
            <a:r>
              <a:rPr lang="en-US" b="1" i="0" dirty="0">
                <a:solidFill>
                  <a:srgbClr val="292F33"/>
                </a:solidFill>
                <a:effectLst/>
                <a:latin typeface="Cavolini"/>
                <a:cs typeface="Cavolini"/>
              </a:rPr>
              <a:t>Transportation for after school and after tutoring and Saturday school has been very helpful</a:t>
            </a:r>
            <a:r>
              <a:rPr lang="en-US" b="1" dirty="0">
                <a:solidFill>
                  <a:srgbClr val="292F33"/>
                </a:solidFill>
                <a:latin typeface="Cavolini"/>
                <a:cs typeface="Cavolini"/>
              </a:rPr>
              <a:t>."</a:t>
            </a:r>
            <a:endParaRPr lang="en-US" b="1" i="0" dirty="0">
              <a:solidFill>
                <a:srgbClr val="292F33"/>
              </a:solidFill>
              <a:effectLst/>
              <a:latin typeface="Cavolini"/>
              <a:cs typeface="Cavolini"/>
            </a:endParaRPr>
          </a:p>
          <a:p>
            <a:endParaRPr lang="en-US" b="1" i="0" dirty="0">
              <a:solidFill>
                <a:srgbClr val="292F33"/>
              </a:solidFill>
              <a:effectLst/>
              <a:latin typeface="Roboto" panose="02000000000000000000" pitchFamily="2" charset="0"/>
            </a:endParaRPr>
          </a:p>
          <a:p>
            <a:endParaRPr lang="en-US" b="1" i="0" dirty="0">
              <a:solidFill>
                <a:srgbClr val="292F33"/>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273705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3A270-ECEF-4643-ACE2-351F38691282}"/>
              </a:ext>
            </a:extLst>
          </p:cNvPr>
          <p:cNvSpPr>
            <a:spLocks noGrp="1"/>
          </p:cNvSpPr>
          <p:nvPr>
            <p:ph type="title"/>
          </p:nvPr>
        </p:nvSpPr>
        <p:spPr/>
        <p:txBody>
          <a:bodyPr/>
          <a:lstStyle/>
          <a:p>
            <a:pPr algn="ctr"/>
            <a:r>
              <a:rPr lang="en-US" dirty="0"/>
              <a:t>Answering your Needs</a:t>
            </a:r>
          </a:p>
        </p:txBody>
      </p:sp>
      <p:sp>
        <p:nvSpPr>
          <p:cNvPr id="3" name="Content Placeholder 2">
            <a:extLst>
              <a:ext uri="{FF2B5EF4-FFF2-40B4-BE49-F238E27FC236}">
                <a16:creationId xmlns:a16="http://schemas.microsoft.com/office/drawing/2014/main" id="{B2B74013-49C5-4C21-A0B1-624DF7F4CCDB}"/>
              </a:ext>
            </a:extLst>
          </p:cNvPr>
          <p:cNvSpPr>
            <a:spLocks noGrp="1"/>
          </p:cNvSpPr>
          <p:nvPr>
            <p:ph sz="half" idx="1"/>
          </p:nvPr>
        </p:nvSpPr>
        <p:spPr/>
        <p:txBody>
          <a:bodyPr>
            <a:normAutofit fontScale="92500" lnSpcReduction="20000"/>
          </a:bodyPr>
          <a:lstStyle/>
          <a:p>
            <a:pPr marL="0" indent="0">
              <a:buNone/>
            </a:pPr>
            <a:r>
              <a:rPr lang="en-US" dirty="0"/>
              <a:t>Elementary and Middle Schools</a:t>
            </a:r>
          </a:p>
          <a:p>
            <a:r>
              <a:rPr lang="en-US" dirty="0"/>
              <a:t>EL Homework Support before and after school at every site.</a:t>
            </a:r>
          </a:p>
          <a:p>
            <a:r>
              <a:rPr lang="en-US" dirty="0"/>
              <a:t>Tutoring and Homework Support offered for all students.</a:t>
            </a:r>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408D46BB-2192-4AAD-B98D-202E050D6036}"/>
              </a:ext>
            </a:extLst>
          </p:cNvPr>
          <p:cNvSpPr>
            <a:spLocks noGrp="1"/>
          </p:cNvSpPr>
          <p:nvPr>
            <p:ph sz="half" idx="2"/>
          </p:nvPr>
        </p:nvSpPr>
        <p:spPr/>
        <p:txBody>
          <a:bodyPr>
            <a:normAutofit fontScale="92500" lnSpcReduction="20000"/>
          </a:bodyPr>
          <a:lstStyle/>
          <a:p>
            <a:pPr marL="0" indent="0">
              <a:buNone/>
            </a:pPr>
            <a:r>
              <a:rPr lang="en-US" dirty="0"/>
              <a:t>High Schools</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EL Homework Support before and after school at every site.</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Tutoring and Homework Support offered for all students.</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lang="en-US" dirty="0">
                <a:solidFill>
                  <a:prstClr val="black"/>
                </a:solidFill>
                <a:latin typeface="Gill Sans MT" panose="020B0502020104020203"/>
              </a:rPr>
              <a:t>Increased Bilingual Aide hours to 6.5 hours a day.</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Transportation provided at Vista Murrieta for after-school homework support.</a:t>
            </a:r>
          </a:p>
          <a:p>
            <a:endParaRPr lang="en-US" dirty="0"/>
          </a:p>
        </p:txBody>
      </p:sp>
    </p:spTree>
    <p:extLst>
      <p:ext uri="{BB962C8B-B14F-4D97-AF65-F5344CB8AC3E}">
        <p14:creationId xmlns:p14="http://schemas.microsoft.com/office/powerpoint/2010/main" val="180553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DF1045-FC61-45F9-B214-2286C9675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3" name="Rectangle 22">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995A32F-33B4-4561-88F1-DE3597CA8F3E}"/>
              </a:ext>
            </a:extLst>
          </p:cNvPr>
          <p:cNvSpPr>
            <a:spLocks noGrp="1"/>
          </p:cNvSpPr>
          <p:nvPr>
            <p:ph type="title"/>
          </p:nvPr>
        </p:nvSpPr>
        <p:spPr>
          <a:xfrm>
            <a:off x="541176" y="804519"/>
            <a:ext cx="7044611" cy="1049235"/>
          </a:xfrm>
        </p:spPr>
        <p:txBody>
          <a:bodyPr vert="horz" lIns="91440" tIns="45720" rIns="91440" bIns="45720" rtlCol="0" anchor="t">
            <a:normAutofit/>
          </a:bodyPr>
          <a:lstStyle/>
          <a:p>
            <a:pPr algn="ctr"/>
            <a:r>
              <a:rPr lang="en-US" sz="2200" dirty="0"/>
              <a:t>Our Goal for ALL our English Learners</a:t>
            </a:r>
            <a:br>
              <a:rPr lang="en-US" sz="2200" dirty="0"/>
            </a:br>
            <a:r>
              <a:rPr lang="en-US" sz="2200" dirty="0"/>
              <a:t>Reclassification</a:t>
            </a:r>
          </a:p>
        </p:txBody>
      </p:sp>
      <p:sp>
        <p:nvSpPr>
          <p:cNvPr id="27" name="Rectangle 26">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Content Placeholder 11">
            <a:extLst>
              <a:ext uri="{FF2B5EF4-FFF2-40B4-BE49-F238E27FC236}">
                <a16:creationId xmlns:a16="http://schemas.microsoft.com/office/drawing/2014/main" id="{D79833CF-DCED-4211-A2F4-AE125EF4843C}"/>
              </a:ext>
            </a:extLst>
          </p:cNvPr>
          <p:cNvSpPr>
            <a:spLocks noGrp="1"/>
          </p:cNvSpPr>
          <p:nvPr>
            <p:ph sz="half" idx="1"/>
          </p:nvPr>
        </p:nvSpPr>
        <p:spPr>
          <a:xfrm>
            <a:off x="1451579" y="2015732"/>
            <a:ext cx="5550357" cy="3450613"/>
          </a:xfrm>
        </p:spPr>
        <p:txBody>
          <a:bodyPr vert="horz" lIns="91440" tIns="45720" rIns="91440" bIns="45720" rtlCol="0" anchor="t">
            <a:normAutofit/>
          </a:bodyPr>
          <a:lstStyle/>
          <a:p>
            <a:r>
              <a:rPr lang="en-US" dirty="0"/>
              <a:t>Murrieta Elementary held a Reclassification Ceremony at their ELAC meeting on November 4</a:t>
            </a:r>
            <a:r>
              <a:rPr lang="en-US" baseline="30000" dirty="0"/>
              <a:t>th</a:t>
            </a:r>
            <a:r>
              <a:rPr lang="en-US" dirty="0"/>
              <a:t> .</a:t>
            </a:r>
          </a:p>
          <a:p>
            <a:r>
              <a:rPr lang="en-US" dirty="0"/>
              <a:t>E. Hale Curran will celebrate their Reclassified students on Thursday, November 18</a:t>
            </a:r>
            <a:r>
              <a:rPr lang="en-US" baseline="30000" dirty="0"/>
              <a:t>th</a:t>
            </a:r>
            <a:r>
              <a:rPr lang="en-US" dirty="0"/>
              <a:t> .</a:t>
            </a:r>
          </a:p>
        </p:txBody>
      </p:sp>
      <p:pic>
        <p:nvPicPr>
          <p:cNvPr id="6" name="Content Placeholder 5">
            <a:extLst>
              <a:ext uri="{FF2B5EF4-FFF2-40B4-BE49-F238E27FC236}">
                <a16:creationId xmlns:a16="http://schemas.microsoft.com/office/drawing/2014/main" id="{AA7AD199-8901-4A62-84D9-E6149F41001B}"/>
              </a:ext>
            </a:extLst>
          </p:cNvPr>
          <p:cNvPicPr>
            <a:picLocks noChangeAspect="1"/>
          </p:cNvPicPr>
          <p:nvPr/>
        </p:nvPicPr>
        <p:blipFill>
          <a:blip r:embed="rId3"/>
          <a:stretch>
            <a:fillRect/>
          </a:stretch>
        </p:blipFill>
        <p:spPr>
          <a:xfrm>
            <a:off x="7903331" y="481109"/>
            <a:ext cx="3215362" cy="2491906"/>
          </a:xfrm>
          <a:prstGeom prst="rect">
            <a:avLst/>
          </a:prstGeom>
        </p:spPr>
      </p:pic>
      <p:pic>
        <p:nvPicPr>
          <p:cNvPr id="8" name="Content Placeholder 7">
            <a:extLst>
              <a:ext uri="{FF2B5EF4-FFF2-40B4-BE49-F238E27FC236}">
                <a16:creationId xmlns:a16="http://schemas.microsoft.com/office/drawing/2014/main" id="{F2876A94-7E33-4B5B-91B3-FA2E9955C55E}"/>
              </a:ext>
            </a:extLst>
          </p:cNvPr>
          <p:cNvPicPr>
            <a:picLocks noGrp="1" noChangeAspect="1"/>
          </p:cNvPicPr>
          <p:nvPr>
            <p:ph sz="half" idx="2"/>
          </p:nvPr>
        </p:nvPicPr>
        <p:blipFill>
          <a:blip r:embed="rId4"/>
          <a:stretch>
            <a:fillRect/>
          </a:stretch>
        </p:blipFill>
        <p:spPr>
          <a:xfrm>
            <a:off x="7473594" y="3579659"/>
            <a:ext cx="4074836" cy="1609560"/>
          </a:xfrm>
          <a:prstGeom prst="rect">
            <a:avLst/>
          </a:prstGeom>
        </p:spPr>
      </p:pic>
      <p:pic>
        <p:nvPicPr>
          <p:cNvPr id="29" name="Picture 28">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61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24B98-FAF8-443E-83B2-10908A50CD12}"/>
              </a:ext>
            </a:extLst>
          </p:cNvPr>
          <p:cNvSpPr>
            <a:spLocks noGrp="1"/>
          </p:cNvSpPr>
          <p:nvPr>
            <p:ph type="title"/>
          </p:nvPr>
        </p:nvSpPr>
        <p:spPr/>
        <p:txBody>
          <a:bodyPr/>
          <a:lstStyle/>
          <a:p>
            <a:pPr algn="ctr"/>
            <a:r>
              <a:rPr lang="en-US" dirty="0"/>
              <a:t>Parent Group Opt-in form</a:t>
            </a:r>
          </a:p>
        </p:txBody>
      </p:sp>
      <p:pic>
        <p:nvPicPr>
          <p:cNvPr id="9" name="Content Placeholder 8">
            <a:extLst>
              <a:ext uri="{FF2B5EF4-FFF2-40B4-BE49-F238E27FC236}">
                <a16:creationId xmlns:a16="http://schemas.microsoft.com/office/drawing/2014/main" id="{7B9F9C30-3F57-48CE-8F0E-DABD9938260E}"/>
              </a:ext>
            </a:extLst>
          </p:cNvPr>
          <p:cNvPicPr>
            <a:picLocks noGrp="1" noChangeAspect="1"/>
          </p:cNvPicPr>
          <p:nvPr>
            <p:ph sz="half" idx="1"/>
          </p:nvPr>
        </p:nvPicPr>
        <p:blipFill>
          <a:blip r:embed="rId2"/>
          <a:stretch>
            <a:fillRect/>
          </a:stretch>
        </p:blipFill>
        <p:spPr>
          <a:xfrm>
            <a:off x="6308763" y="2145713"/>
            <a:ext cx="4645025" cy="2122007"/>
          </a:xfrm>
        </p:spPr>
      </p:pic>
      <p:pic>
        <p:nvPicPr>
          <p:cNvPr id="11" name="Content Placeholder 10">
            <a:extLst>
              <a:ext uri="{FF2B5EF4-FFF2-40B4-BE49-F238E27FC236}">
                <a16:creationId xmlns:a16="http://schemas.microsoft.com/office/drawing/2014/main" id="{D57CE33B-2BCC-4412-8474-804236111A25}"/>
              </a:ext>
            </a:extLst>
          </p:cNvPr>
          <p:cNvPicPr>
            <a:picLocks noGrp="1" noChangeAspect="1"/>
          </p:cNvPicPr>
          <p:nvPr>
            <p:ph sz="half" idx="2"/>
          </p:nvPr>
        </p:nvPicPr>
        <p:blipFill>
          <a:blip r:embed="rId3"/>
          <a:stretch>
            <a:fillRect/>
          </a:stretch>
        </p:blipFill>
        <p:spPr>
          <a:xfrm>
            <a:off x="1238212" y="2848201"/>
            <a:ext cx="4645025" cy="1419519"/>
          </a:xfrm>
        </p:spPr>
      </p:pic>
    </p:spTree>
    <p:extLst>
      <p:ext uri="{BB962C8B-B14F-4D97-AF65-F5344CB8AC3E}">
        <p14:creationId xmlns:p14="http://schemas.microsoft.com/office/powerpoint/2010/main" val="110084525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142</TotalTime>
  <Words>824</Words>
  <Application>Microsoft Office PowerPoint</Application>
  <PresentationFormat>Widescreen</PresentationFormat>
  <Paragraphs>71</Paragraphs>
  <Slides>10</Slides>
  <Notes>3</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Gallery</vt:lpstr>
      <vt:lpstr>office theme</vt:lpstr>
      <vt:lpstr>PowerPoint Presentation</vt:lpstr>
      <vt:lpstr>PowerPoint Presentation</vt:lpstr>
      <vt:lpstr>PowerPoint Presentation</vt:lpstr>
      <vt:lpstr>PowerPoint Presentation</vt:lpstr>
      <vt:lpstr>Welcome to 2021-22 ​ DELAC​ November 17,  2021​ 5:00-6:00</vt:lpstr>
      <vt:lpstr>Responses from our Stakeholder Feedback</vt:lpstr>
      <vt:lpstr>Answering your Needs</vt:lpstr>
      <vt:lpstr>Our Goal for ALL our English Learners Reclassification</vt:lpstr>
      <vt:lpstr>Parent Group Opt-in form</vt:lpstr>
      <vt:lpstr>We are  Thankful and Grateful for our English Learners and their Families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2021-22 ​ DELAC​ District English Learner Advisory Council​ September 22,  2021</dc:title>
  <dc:creator>Buschhausen, Jill</dc:creator>
  <cp:lastModifiedBy>Buschhausen, Jill</cp:lastModifiedBy>
  <cp:revision>39</cp:revision>
  <cp:lastPrinted>2021-11-15T19:30:21Z</cp:lastPrinted>
  <dcterms:created xsi:type="dcterms:W3CDTF">2021-09-13T22:31:42Z</dcterms:created>
  <dcterms:modified xsi:type="dcterms:W3CDTF">2021-11-15T20:54:07Z</dcterms:modified>
</cp:coreProperties>
</file>